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9"/>
  </p:handoutMasterIdLst>
  <p:sldIdLst>
    <p:sldId id="256" r:id="rId4"/>
    <p:sldId id="440" r:id="rId5"/>
    <p:sldId id="261" r:id="rId6"/>
    <p:sldId id="410" r:id="rId7"/>
    <p:sldId id="412" r:id="rId8"/>
    <p:sldId id="449" r:id="rId9"/>
    <p:sldId id="413" r:id="rId10"/>
    <p:sldId id="414" r:id="rId11"/>
    <p:sldId id="415" r:id="rId12"/>
    <p:sldId id="416" r:id="rId13"/>
    <p:sldId id="417" r:id="rId14"/>
    <p:sldId id="418" r:id="rId15"/>
    <p:sldId id="419" r:id="rId16"/>
    <p:sldId id="420" r:id="rId17"/>
    <p:sldId id="421" r:id="rId18"/>
    <p:sldId id="438" r:id="rId19"/>
    <p:sldId id="441" r:id="rId20"/>
    <p:sldId id="442" r:id="rId21"/>
    <p:sldId id="450" r:id="rId22"/>
    <p:sldId id="439" r:id="rId23"/>
    <p:sldId id="445" r:id="rId24"/>
    <p:sldId id="455" r:id="rId25"/>
    <p:sldId id="437" r:id="rId26"/>
    <p:sldId id="425" r:id="rId27"/>
    <p:sldId id="426" r:id="rId28"/>
    <p:sldId id="427" r:id="rId29"/>
    <p:sldId id="429" r:id="rId30"/>
    <p:sldId id="428" r:id="rId31"/>
    <p:sldId id="451" r:id="rId32"/>
    <p:sldId id="430" r:id="rId33"/>
    <p:sldId id="432" r:id="rId34"/>
    <p:sldId id="452" r:id="rId35"/>
    <p:sldId id="453" r:id="rId36"/>
    <p:sldId id="454" r:id="rId37"/>
    <p:sldId id="332" r:id="rId3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a:srgbClr val="121212"/>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8" autoAdjust="0"/>
    <p:restoredTop sz="94660"/>
  </p:normalViewPr>
  <p:slideViewPr>
    <p:cSldViewPr snapToGrid="0">
      <p:cViewPr varScale="1">
        <p:scale>
          <a:sx n="85" d="100"/>
          <a:sy n="85" d="100"/>
        </p:scale>
        <p:origin x="480" y="91"/>
      </p:cViewPr>
      <p:guideLst/>
    </p:cSldViewPr>
  </p:slideViewPr>
  <p:notesTextViewPr>
    <p:cViewPr>
      <p:scale>
        <a:sx n="1" d="1"/>
        <a:sy n="1" d="1"/>
      </p:scale>
      <p:origin x="0" y="0"/>
    </p:cViewPr>
  </p:notesText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Công Minh" userId="871f590d-e1fd-475e-948a-9d4e2c5d2c12" providerId="ADAL" clId="{0AFFD8CC-25BA-42D2-8526-174A06CE3B9D}"/>
    <pc:docChg chg="undo redo custSel addSld delSld modSld sldOrd modMainMaster">
      <pc:chgData name="Trần Công Minh" userId="871f590d-e1fd-475e-948a-9d4e2c5d2c12" providerId="ADAL" clId="{0AFFD8CC-25BA-42D2-8526-174A06CE3B9D}" dt="2025-10-07T15:34:40.735" v="2882"/>
      <pc:docMkLst>
        <pc:docMk/>
      </pc:docMkLst>
      <pc:sldChg chg="addSp delSp mod modTransition">
        <pc:chgData name="Trần Công Minh" userId="871f590d-e1fd-475e-948a-9d4e2c5d2c12" providerId="ADAL" clId="{0AFFD8CC-25BA-42D2-8526-174A06CE3B9D}" dt="2025-10-07T11:49:30.513" v="784"/>
        <pc:sldMkLst>
          <pc:docMk/>
          <pc:sldMk cId="4032476198" sldId="256"/>
        </pc:sldMkLst>
        <pc:spChg chg="add del">
          <ac:chgData name="Trần Công Minh" userId="871f590d-e1fd-475e-948a-9d4e2c5d2c12" providerId="ADAL" clId="{0AFFD8CC-25BA-42D2-8526-174A06CE3B9D}" dt="2025-10-07T11:32:17.600" v="376"/>
          <ac:spMkLst>
            <pc:docMk/>
            <pc:sldMk cId="4032476198" sldId="256"/>
            <ac:spMk id="3" creationId="{88113AF8-61AE-1520-B3B5-8208C3A99DBB}"/>
          </ac:spMkLst>
        </pc:spChg>
        <pc:spChg chg="add del">
          <ac:chgData name="Trần Công Minh" userId="871f590d-e1fd-475e-948a-9d4e2c5d2c12" providerId="ADAL" clId="{0AFFD8CC-25BA-42D2-8526-174A06CE3B9D}" dt="2025-10-07T11:35:13.795" v="477"/>
          <ac:spMkLst>
            <pc:docMk/>
            <pc:sldMk cId="4032476198" sldId="256"/>
            <ac:spMk id="7" creationId="{2A428326-FB4D-DB5C-C8AF-192EE9A38C53}"/>
          </ac:spMkLst>
        </pc:spChg>
        <pc:spChg chg="add del">
          <ac:chgData name="Trần Công Minh" userId="871f590d-e1fd-475e-948a-9d4e2c5d2c12" providerId="ADAL" clId="{0AFFD8CC-25BA-42D2-8526-174A06CE3B9D}" dt="2025-10-07T11:37:12.642" v="512"/>
          <ac:spMkLst>
            <pc:docMk/>
            <pc:sldMk cId="4032476198" sldId="256"/>
            <ac:spMk id="8" creationId="{F52FB4A3-206A-6AF6-0D6C-0C640708DD9F}"/>
          </ac:spMkLst>
        </pc:spChg>
        <pc:spChg chg="add del">
          <ac:chgData name="Trần Công Minh" userId="871f590d-e1fd-475e-948a-9d4e2c5d2c12" providerId="ADAL" clId="{0AFFD8CC-25BA-42D2-8526-174A06CE3B9D}" dt="2025-10-07T11:37:42.137" v="533"/>
          <ac:spMkLst>
            <pc:docMk/>
            <pc:sldMk cId="4032476198" sldId="256"/>
            <ac:spMk id="9" creationId="{548C9BA8-078F-D975-BFFE-826806068B9F}"/>
          </ac:spMkLst>
        </pc:spChg>
        <pc:spChg chg="add del">
          <ac:chgData name="Trần Công Minh" userId="871f590d-e1fd-475e-948a-9d4e2c5d2c12" providerId="ADAL" clId="{0AFFD8CC-25BA-42D2-8526-174A06CE3B9D}" dt="2025-10-07T11:38:31.070" v="556"/>
          <ac:spMkLst>
            <pc:docMk/>
            <pc:sldMk cId="4032476198" sldId="256"/>
            <ac:spMk id="10" creationId="{45B5FF4D-98EC-7415-D25B-23EE00D3D707}"/>
          </ac:spMkLst>
        </pc:spChg>
        <pc:spChg chg="add del">
          <ac:chgData name="Trần Công Minh" userId="871f590d-e1fd-475e-948a-9d4e2c5d2c12" providerId="ADAL" clId="{0AFFD8CC-25BA-42D2-8526-174A06CE3B9D}" dt="2025-10-07T11:38:32.509" v="568"/>
          <ac:spMkLst>
            <pc:docMk/>
            <pc:sldMk cId="4032476198" sldId="256"/>
            <ac:spMk id="11" creationId="{4F6AB365-6C0B-DD36-5F16-223C84C8AF27}"/>
          </ac:spMkLst>
        </pc:spChg>
        <pc:spChg chg="add del">
          <ac:chgData name="Trần Công Minh" userId="871f590d-e1fd-475e-948a-9d4e2c5d2c12" providerId="ADAL" clId="{0AFFD8CC-25BA-42D2-8526-174A06CE3B9D}" dt="2025-10-07T11:38:33.502" v="583"/>
          <ac:spMkLst>
            <pc:docMk/>
            <pc:sldMk cId="4032476198" sldId="256"/>
            <ac:spMk id="12" creationId="{C529F43B-7CA5-C80A-D811-E8AE1CF134ED}"/>
          </ac:spMkLst>
        </pc:spChg>
        <pc:spChg chg="add del">
          <ac:chgData name="Trần Công Minh" userId="871f590d-e1fd-475e-948a-9d4e2c5d2c12" providerId="ADAL" clId="{0AFFD8CC-25BA-42D2-8526-174A06CE3B9D}" dt="2025-10-07T11:39:00.637" v="613"/>
          <ac:spMkLst>
            <pc:docMk/>
            <pc:sldMk cId="4032476198" sldId="256"/>
            <ac:spMk id="13" creationId="{7B6A4E00-6AF6-AFFC-86CF-2253EB305798}"/>
          </ac:spMkLst>
        </pc:spChg>
        <pc:spChg chg="add del">
          <ac:chgData name="Trần Công Minh" userId="871f590d-e1fd-475e-948a-9d4e2c5d2c12" providerId="ADAL" clId="{0AFFD8CC-25BA-42D2-8526-174A06CE3B9D}" dt="2025-10-07T11:40:13.690" v="627"/>
          <ac:spMkLst>
            <pc:docMk/>
            <pc:sldMk cId="4032476198" sldId="256"/>
            <ac:spMk id="14" creationId="{FDD4F3BF-3CA9-0756-2223-8291CCE1B5C8}"/>
          </ac:spMkLst>
        </pc:spChg>
        <pc:spChg chg="add del">
          <ac:chgData name="Trần Công Minh" userId="871f590d-e1fd-475e-948a-9d4e2c5d2c12" providerId="ADAL" clId="{0AFFD8CC-25BA-42D2-8526-174A06CE3B9D}" dt="2025-10-07T11:42:03.183" v="678"/>
          <ac:spMkLst>
            <pc:docMk/>
            <pc:sldMk cId="4032476198" sldId="256"/>
            <ac:spMk id="15" creationId="{6394B449-73B8-2A47-E094-BE57F074C81E}"/>
          </ac:spMkLst>
        </pc:spChg>
        <pc:spChg chg="add del">
          <ac:chgData name="Trần Công Minh" userId="871f590d-e1fd-475e-948a-9d4e2c5d2c12" providerId="ADAL" clId="{0AFFD8CC-25BA-42D2-8526-174A06CE3B9D}" dt="2025-10-07T11:44:04.083" v="708"/>
          <ac:spMkLst>
            <pc:docMk/>
            <pc:sldMk cId="4032476198" sldId="256"/>
            <ac:spMk id="16" creationId="{27821DAF-62F3-987F-D01A-8769C4E39387}"/>
          </ac:spMkLst>
        </pc:spChg>
        <pc:spChg chg="add del">
          <ac:chgData name="Trần Công Minh" userId="871f590d-e1fd-475e-948a-9d4e2c5d2c12" providerId="ADAL" clId="{0AFFD8CC-25BA-42D2-8526-174A06CE3B9D}" dt="2025-10-07T11:45:33.003" v="738"/>
          <ac:spMkLst>
            <pc:docMk/>
            <pc:sldMk cId="4032476198" sldId="256"/>
            <ac:spMk id="17" creationId="{B5BDD5C0-9353-99DF-FB60-24A2B19762FB}"/>
          </ac:spMkLst>
        </pc:spChg>
      </pc:sldChg>
      <pc:sldChg chg="modTransition">
        <pc:chgData name="Trần Công Minh" userId="871f590d-e1fd-475e-948a-9d4e2c5d2c12" providerId="ADAL" clId="{0AFFD8CC-25BA-42D2-8526-174A06CE3B9D}" dt="2025-10-07T11:49:30.513" v="784"/>
        <pc:sldMkLst>
          <pc:docMk/>
          <pc:sldMk cId="313758320" sldId="257"/>
        </pc:sldMkLst>
      </pc:sldChg>
      <pc:sldChg chg="modTransition">
        <pc:chgData name="Trần Công Minh" userId="871f590d-e1fd-475e-948a-9d4e2c5d2c12" providerId="ADAL" clId="{0AFFD8CC-25BA-42D2-8526-174A06CE3B9D}" dt="2025-10-07T11:49:30.513" v="784"/>
        <pc:sldMkLst>
          <pc:docMk/>
          <pc:sldMk cId="212682184" sldId="258"/>
        </pc:sldMkLst>
      </pc:sldChg>
      <pc:sldChg chg="modTransition">
        <pc:chgData name="Trần Công Minh" userId="871f590d-e1fd-475e-948a-9d4e2c5d2c12" providerId="ADAL" clId="{0AFFD8CC-25BA-42D2-8526-174A06CE3B9D}" dt="2025-10-07T11:49:30.513" v="784"/>
        <pc:sldMkLst>
          <pc:docMk/>
          <pc:sldMk cId="486176497" sldId="259"/>
        </pc:sldMkLst>
      </pc:sldChg>
      <pc:sldChg chg="modTransition">
        <pc:chgData name="Trần Công Minh" userId="871f590d-e1fd-475e-948a-9d4e2c5d2c12" providerId="ADAL" clId="{0AFFD8CC-25BA-42D2-8526-174A06CE3B9D}" dt="2025-10-07T11:49:30.513" v="784"/>
        <pc:sldMkLst>
          <pc:docMk/>
          <pc:sldMk cId="2582224218" sldId="260"/>
        </pc:sldMkLst>
      </pc:sldChg>
      <pc:sldChg chg="modSp mod modTransition">
        <pc:chgData name="Trần Công Minh" userId="871f590d-e1fd-475e-948a-9d4e2c5d2c12" providerId="ADAL" clId="{0AFFD8CC-25BA-42D2-8526-174A06CE3B9D}" dt="2025-10-07T12:35:30.964" v="869" actId="20577"/>
        <pc:sldMkLst>
          <pc:docMk/>
          <pc:sldMk cId="1100588271" sldId="261"/>
        </pc:sldMkLst>
        <pc:spChg chg="mod">
          <ac:chgData name="Trần Công Minh" userId="871f590d-e1fd-475e-948a-9d4e2c5d2c12" providerId="ADAL" clId="{0AFFD8CC-25BA-42D2-8526-174A06CE3B9D}" dt="2025-10-07T12:35:30.964" v="869" actId="20577"/>
          <ac:spMkLst>
            <pc:docMk/>
            <pc:sldMk cId="1100588271" sldId="261"/>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1070989494" sldId="262"/>
        </pc:sldMkLst>
      </pc:sldChg>
      <pc:sldChg chg="modTransition">
        <pc:chgData name="Trần Công Minh" userId="871f590d-e1fd-475e-948a-9d4e2c5d2c12" providerId="ADAL" clId="{0AFFD8CC-25BA-42D2-8526-174A06CE3B9D}" dt="2025-10-07T11:49:30.513" v="784"/>
        <pc:sldMkLst>
          <pc:docMk/>
          <pc:sldMk cId="4228475724" sldId="264"/>
        </pc:sldMkLst>
      </pc:sldChg>
      <pc:sldChg chg="modTransition">
        <pc:chgData name="Trần Công Minh" userId="871f590d-e1fd-475e-948a-9d4e2c5d2c12" providerId="ADAL" clId="{0AFFD8CC-25BA-42D2-8526-174A06CE3B9D}" dt="2025-10-07T11:49:30.513" v="784"/>
        <pc:sldMkLst>
          <pc:docMk/>
          <pc:sldMk cId="4109187467" sldId="265"/>
        </pc:sldMkLst>
      </pc:sldChg>
      <pc:sldChg chg="modTransition">
        <pc:chgData name="Trần Công Minh" userId="871f590d-e1fd-475e-948a-9d4e2c5d2c12" providerId="ADAL" clId="{0AFFD8CC-25BA-42D2-8526-174A06CE3B9D}" dt="2025-10-07T11:49:30.513" v="784"/>
        <pc:sldMkLst>
          <pc:docMk/>
          <pc:sldMk cId="1643327649" sldId="266"/>
        </pc:sldMkLst>
      </pc:sldChg>
      <pc:sldChg chg="modTransition">
        <pc:chgData name="Trần Công Minh" userId="871f590d-e1fd-475e-948a-9d4e2c5d2c12" providerId="ADAL" clId="{0AFFD8CC-25BA-42D2-8526-174A06CE3B9D}" dt="2025-10-07T11:49:30.513" v="784"/>
        <pc:sldMkLst>
          <pc:docMk/>
          <pc:sldMk cId="544789968" sldId="267"/>
        </pc:sldMkLst>
      </pc:sldChg>
      <pc:sldChg chg="modTransition">
        <pc:chgData name="Trần Công Minh" userId="871f590d-e1fd-475e-948a-9d4e2c5d2c12" providerId="ADAL" clId="{0AFFD8CC-25BA-42D2-8526-174A06CE3B9D}" dt="2025-10-07T11:49:30.513" v="784"/>
        <pc:sldMkLst>
          <pc:docMk/>
          <pc:sldMk cId="2966635021" sldId="268"/>
        </pc:sldMkLst>
      </pc:sldChg>
      <pc:sldChg chg="modTransition">
        <pc:chgData name="Trần Công Minh" userId="871f590d-e1fd-475e-948a-9d4e2c5d2c12" providerId="ADAL" clId="{0AFFD8CC-25BA-42D2-8526-174A06CE3B9D}" dt="2025-10-07T11:49:30.513" v="784"/>
        <pc:sldMkLst>
          <pc:docMk/>
          <pc:sldMk cId="736462868" sldId="269"/>
        </pc:sldMkLst>
      </pc:sldChg>
      <pc:sldChg chg="modTransition">
        <pc:chgData name="Trần Công Minh" userId="871f590d-e1fd-475e-948a-9d4e2c5d2c12" providerId="ADAL" clId="{0AFFD8CC-25BA-42D2-8526-174A06CE3B9D}" dt="2025-10-07T11:49:30.513" v="784"/>
        <pc:sldMkLst>
          <pc:docMk/>
          <pc:sldMk cId="2818539948" sldId="270"/>
        </pc:sldMkLst>
      </pc:sldChg>
      <pc:sldChg chg="modTransition">
        <pc:chgData name="Trần Công Minh" userId="871f590d-e1fd-475e-948a-9d4e2c5d2c12" providerId="ADAL" clId="{0AFFD8CC-25BA-42D2-8526-174A06CE3B9D}" dt="2025-10-07T11:49:30.513" v="784"/>
        <pc:sldMkLst>
          <pc:docMk/>
          <pc:sldMk cId="1774004620" sldId="271"/>
        </pc:sldMkLst>
      </pc:sldChg>
      <pc:sldChg chg="modTransition">
        <pc:chgData name="Trần Công Minh" userId="871f590d-e1fd-475e-948a-9d4e2c5d2c12" providerId="ADAL" clId="{0AFFD8CC-25BA-42D2-8526-174A06CE3B9D}" dt="2025-10-07T11:49:30.513" v="784"/>
        <pc:sldMkLst>
          <pc:docMk/>
          <pc:sldMk cId="2138549581" sldId="272"/>
        </pc:sldMkLst>
      </pc:sldChg>
      <pc:sldChg chg="modTransition">
        <pc:chgData name="Trần Công Minh" userId="871f590d-e1fd-475e-948a-9d4e2c5d2c12" providerId="ADAL" clId="{0AFFD8CC-25BA-42D2-8526-174A06CE3B9D}" dt="2025-10-07T11:49:30.513" v="784"/>
        <pc:sldMkLst>
          <pc:docMk/>
          <pc:sldMk cId="77006807" sldId="273"/>
        </pc:sldMkLst>
      </pc:sldChg>
      <pc:sldChg chg="modTransition">
        <pc:chgData name="Trần Công Minh" userId="871f590d-e1fd-475e-948a-9d4e2c5d2c12" providerId="ADAL" clId="{0AFFD8CC-25BA-42D2-8526-174A06CE3B9D}" dt="2025-10-07T11:49:30.513" v="784"/>
        <pc:sldMkLst>
          <pc:docMk/>
          <pc:sldMk cId="1785957796" sldId="274"/>
        </pc:sldMkLst>
      </pc:sldChg>
      <pc:sldChg chg="modTransition">
        <pc:chgData name="Trần Công Minh" userId="871f590d-e1fd-475e-948a-9d4e2c5d2c12" providerId="ADAL" clId="{0AFFD8CC-25BA-42D2-8526-174A06CE3B9D}" dt="2025-10-07T11:49:30.513" v="784"/>
        <pc:sldMkLst>
          <pc:docMk/>
          <pc:sldMk cId="1513525607" sldId="275"/>
        </pc:sldMkLst>
      </pc:sldChg>
      <pc:sldChg chg="modTransition">
        <pc:chgData name="Trần Công Minh" userId="871f590d-e1fd-475e-948a-9d4e2c5d2c12" providerId="ADAL" clId="{0AFFD8CC-25BA-42D2-8526-174A06CE3B9D}" dt="2025-10-07T11:49:30.513" v="784"/>
        <pc:sldMkLst>
          <pc:docMk/>
          <pc:sldMk cId="1262246628" sldId="276"/>
        </pc:sldMkLst>
      </pc:sldChg>
      <pc:sldChg chg="modTransition">
        <pc:chgData name="Trần Công Minh" userId="871f590d-e1fd-475e-948a-9d4e2c5d2c12" providerId="ADAL" clId="{0AFFD8CC-25BA-42D2-8526-174A06CE3B9D}" dt="2025-10-07T11:49:30.513" v="784"/>
        <pc:sldMkLst>
          <pc:docMk/>
          <pc:sldMk cId="2486239535" sldId="277"/>
        </pc:sldMkLst>
      </pc:sldChg>
      <pc:sldChg chg="modSp mod modTransition">
        <pc:chgData name="Trần Công Minh" userId="871f590d-e1fd-475e-948a-9d4e2c5d2c12" providerId="ADAL" clId="{0AFFD8CC-25BA-42D2-8526-174A06CE3B9D}" dt="2025-10-07T13:16:02.482" v="1483" actId="2161"/>
        <pc:sldMkLst>
          <pc:docMk/>
          <pc:sldMk cId="2517941848" sldId="278"/>
        </pc:sldMkLst>
        <pc:graphicFrameChg chg="modGraphic">
          <ac:chgData name="Trần Công Minh" userId="871f590d-e1fd-475e-948a-9d4e2c5d2c12" providerId="ADAL" clId="{0AFFD8CC-25BA-42D2-8526-174A06CE3B9D}" dt="2025-10-07T13:16:02.482" v="1483" actId="2161"/>
          <ac:graphicFrameMkLst>
            <pc:docMk/>
            <pc:sldMk cId="2517941848" sldId="278"/>
            <ac:graphicFrameMk id="19" creationId="{DB0C699F-AA2B-4EE4-844D-4EBF7717CAD9}"/>
          </ac:graphicFrameMkLst>
        </pc:graphicFrameChg>
      </pc:sldChg>
      <pc:sldChg chg="modTransition">
        <pc:chgData name="Trần Công Minh" userId="871f590d-e1fd-475e-948a-9d4e2c5d2c12" providerId="ADAL" clId="{0AFFD8CC-25BA-42D2-8526-174A06CE3B9D}" dt="2025-10-07T11:49:30.513" v="784"/>
        <pc:sldMkLst>
          <pc:docMk/>
          <pc:sldMk cId="4133549897" sldId="281"/>
        </pc:sldMkLst>
      </pc:sldChg>
      <pc:sldChg chg="modSp mod modTransition">
        <pc:chgData name="Trần Công Minh" userId="871f590d-e1fd-475e-948a-9d4e2c5d2c12" providerId="ADAL" clId="{0AFFD8CC-25BA-42D2-8526-174A06CE3B9D}" dt="2025-10-07T11:49:30.513" v="784"/>
        <pc:sldMkLst>
          <pc:docMk/>
          <pc:sldMk cId="2004316064" sldId="289"/>
        </pc:sldMkLst>
        <pc:spChg chg="mod ord">
          <ac:chgData name="Trần Công Minh" userId="871f590d-e1fd-475e-948a-9d4e2c5d2c12" providerId="ADAL" clId="{0AFFD8CC-25BA-42D2-8526-174A06CE3B9D}" dt="2025-10-07T10:46:39.590" v="6" actId="167"/>
          <ac:spMkLst>
            <pc:docMk/>
            <pc:sldMk cId="2004316064" sldId="289"/>
            <ac:spMk id="2" creationId="{00000000-0000-0000-0000-000000000000}"/>
          </ac:spMkLst>
        </pc:spChg>
      </pc:sldChg>
      <pc:sldChg chg="modTransition">
        <pc:chgData name="Trần Công Minh" userId="871f590d-e1fd-475e-948a-9d4e2c5d2c12" providerId="ADAL" clId="{0AFFD8CC-25BA-42D2-8526-174A06CE3B9D}" dt="2025-10-07T11:49:30.513" v="784"/>
        <pc:sldMkLst>
          <pc:docMk/>
          <pc:sldMk cId="4133324176" sldId="290"/>
        </pc:sldMkLst>
      </pc:sldChg>
      <pc:sldChg chg="modTransition">
        <pc:chgData name="Trần Công Minh" userId="871f590d-e1fd-475e-948a-9d4e2c5d2c12" providerId="ADAL" clId="{0AFFD8CC-25BA-42D2-8526-174A06CE3B9D}" dt="2025-10-07T11:49:30.513" v="784"/>
        <pc:sldMkLst>
          <pc:docMk/>
          <pc:sldMk cId="3382220361" sldId="304"/>
        </pc:sldMkLst>
      </pc:sldChg>
      <pc:sldChg chg="modTransition">
        <pc:chgData name="Trần Công Minh" userId="871f590d-e1fd-475e-948a-9d4e2c5d2c12" providerId="ADAL" clId="{0AFFD8CC-25BA-42D2-8526-174A06CE3B9D}" dt="2025-10-07T11:49:30.513" v="784"/>
        <pc:sldMkLst>
          <pc:docMk/>
          <pc:sldMk cId="3378033835" sldId="314"/>
        </pc:sldMkLst>
      </pc:sldChg>
      <pc:sldChg chg="modTransition">
        <pc:chgData name="Trần Công Minh" userId="871f590d-e1fd-475e-948a-9d4e2c5d2c12" providerId="ADAL" clId="{0AFFD8CC-25BA-42D2-8526-174A06CE3B9D}" dt="2025-10-07T11:49:30.513" v="784"/>
        <pc:sldMkLst>
          <pc:docMk/>
          <pc:sldMk cId="2587289202" sldId="321"/>
        </pc:sldMkLst>
      </pc:sldChg>
      <pc:sldChg chg="modTransition">
        <pc:chgData name="Trần Công Minh" userId="871f590d-e1fd-475e-948a-9d4e2c5d2c12" providerId="ADAL" clId="{0AFFD8CC-25BA-42D2-8526-174A06CE3B9D}" dt="2025-10-07T11:49:30.513" v="784"/>
        <pc:sldMkLst>
          <pc:docMk/>
          <pc:sldMk cId="4050575165" sldId="322"/>
        </pc:sldMkLst>
      </pc:sldChg>
      <pc:sldChg chg="modTransition">
        <pc:chgData name="Trần Công Minh" userId="871f590d-e1fd-475e-948a-9d4e2c5d2c12" providerId="ADAL" clId="{0AFFD8CC-25BA-42D2-8526-174A06CE3B9D}" dt="2025-10-07T11:49:30.513" v="784"/>
        <pc:sldMkLst>
          <pc:docMk/>
          <pc:sldMk cId="4142274553" sldId="330"/>
        </pc:sldMkLst>
      </pc:sldChg>
      <pc:sldChg chg="modTransition">
        <pc:chgData name="Trần Công Minh" userId="871f590d-e1fd-475e-948a-9d4e2c5d2c12" providerId="ADAL" clId="{0AFFD8CC-25BA-42D2-8526-174A06CE3B9D}" dt="2025-10-07T11:49:30.513" v="784"/>
        <pc:sldMkLst>
          <pc:docMk/>
          <pc:sldMk cId="314706126" sldId="332"/>
        </pc:sldMkLst>
      </pc:sldChg>
      <pc:sldChg chg="modTransition">
        <pc:chgData name="Trần Công Minh" userId="871f590d-e1fd-475e-948a-9d4e2c5d2c12" providerId="ADAL" clId="{0AFFD8CC-25BA-42D2-8526-174A06CE3B9D}" dt="2025-10-07T11:49:30.513" v="784"/>
        <pc:sldMkLst>
          <pc:docMk/>
          <pc:sldMk cId="3578081718" sldId="376"/>
        </pc:sldMkLst>
      </pc:sldChg>
      <pc:sldChg chg="modTransition">
        <pc:chgData name="Trần Công Minh" userId="871f590d-e1fd-475e-948a-9d4e2c5d2c12" providerId="ADAL" clId="{0AFFD8CC-25BA-42D2-8526-174A06CE3B9D}" dt="2025-10-07T11:49:30.513" v="784"/>
        <pc:sldMkLst>
          <pc:docMk/>
          <pc:sldMk cId="4285414167" sldId="377"/>
        </pc:sldMkLst>
      </pc:sldChg>
      <pc:sldChg chg="modTransition">
        <pc:chgData name="Trần Công Minh" userId="871f590d-e1fd-475e-948a-9d4e2c5d2c12" providerId="ADAL" clId="{0AFFD8CC-25BA-42D2-8526-174A06CE3B9D}" dt="2025-10-07T11:49:30.513" v="784"/>
        <pc:sldMkLst>
          <pc:docMk/>
          <pc:sldMk cId="1586870412" sldId="378"/>
        </pc:sldMkLst>
      </pc:sldChg>
      <pc:sldChg chg="modTransition">
        <pc:chgData name="Trần Công Minh" userId="871f590d-e1fd-475e-948a-9d4e2c5d2c12" providerId="ADAL" clId="{0AFFD8CC-25BA-42D2-8526-174A06CE3B9D}" dt="2025-10-07T11:49:30.513" v="784"/>
        <pc:sldMkLst>
          <pc:docMk/>
          <pc:sldMk cId="4049912800" sldId="379"/>
        </pc:sldMkLst>
      </pc:sldChg>
      <pc:sldChg chg="modTransition">
        <pc:chgData name="Trần Công Minh" userId="871f590d-e1fd-475e-948a-9d4e2c5d2c12" providerId="ADAL" clId="{0AFFD8CC-25BA-42D2-8526-174A06CE3B9D}" dt="2025-10-07T11:49:30.513" v="784"/>
        <pc:sldMkLst>
          <pc:docMk/>
          <pc:sldMk cId="3637566920" sldId="380"/>
        </pc:sldMkLst>
      </pc:sldChg>
      <pc:sldChg chg="modTransition">
        <pc:chgData name="Trần Công Minh" userId="871f590d-e1fd-475e-948a-9d4e2c5d2c12" providerId="ADAL" clId="{0AFFD8CC-25BA-42D2-8526-174A06CE3B9D}" dt="2025-10-07T11:49:30.513" v="784"/>
        <pc:sldMkLst>
          <pc:docMk/>
          <pc:sldMk cId="1774557907" sldId="381"/>
        </pc:sldMkLst>
      </pc:sldChg>
      <pc:sldChg chg="modTransition">
        <pc:chgData name="Trần Công Minh" userId="871f590d-e1fd-475e-948a-9d4e2c5d2c12" providerId="ADAL" clId="{0AFFD8CC-25BA-42D2-8526-174A06CE3B9D}" dt="2025-10-07T11:49:30.513" v="784"/>
        <pc:sldMkLst>
          <pc:docMk/>
          <pc:sldMk cId="4266466776" sldId="382"/>
        </pc:sldMkLst>
      </pc:sldChg>
      <pc:sldChg chg="modTransition">
        <pc:chgData name="Trần Công Minh" userId="871f590d-e1fd-475e-948a-9d4e2c5d2c12" providerId="ADAL" clId="{0AFFD8CC-25BA-42D2-8526-174A06CE3B9D}" dt="2025-10-07T11:49:30.513" v="784"/>
        <pc:sldMkLst>
          <pc:docMk/>
          <pc:sldMk cId="3515724015" sldId="383"/>
        </pc:sldMkLst>
      </pc:sldChg>
      <pc:sldChg chg="modTransition">
        <pc:chgData name="Trần Công Minh" userId="871f590d-e1fd-475e-948a-9d4e2c5d2c12" providerId="ADAL" clId="{0AFFD8CC-25BA-42D2-8526-174A06CE3B9D}" dt="2025-10-07T11:49:30.513" v="784"/>
        <pc:sldMkLst>
          <pc:docMk/>
          <pc:sldMk cId="130029964" sldId="384"/>
        </pc:sldMkLst>
      </pc:sldChg>
      <pc:sldChg chg="modTransition">
        <pc:chgData name="Trần Công Minh" userId="871f590d-e1fd-475e-948a-9d4e2c5d2c12" providerId="ADAL" clId="{0AFFD8CC-25BA-42D2-8526-174A06CE3B9D}" dt="2025-10-07T11:49:30.513" v="784"/>
        <pc:sldMkLst>
          <pc:docMk/>
          <pc:sldMk cId="1300761931" sldId="385"/>
        </pc:sldMkLst>
      </pc:sldChg>
      <pc:sldChg chg="modTransition">
        <pc:chgData name="Trần Công Minh" userId="871f590d-e1fd-475e-948a-9d4e2c5d2c12" providerId="ADAL" clId="{0AFFD8CC-25BA-42D2-8526-174A06CE3B9D}" dt="2025-10-07T11:49:30.513" v="784"/>
        <pc:sldMkLst>
          <pc:docMk/>
          <pc:sldMk cId="3692224256" sldId="386"/>
        </pc:sldMkLst>
      </pc:sldChg>
      <pc:sldChg chg="modTransition">
        <pc:chgData name="Trần Công Minh" userId="871f590d-e1fd-475e-948a-9d4e2c5d2c12" providerId="ADAL" clId="{0AFFD8CC-25BA-42D2-8526-174A06CE3B9D}" dt="2025-10-07T11:49:30.513" v="784"/>
        <pc:sldMkLst>
          <pc:docMk/>
          <pc:sldMk cId="2231750451" sldId="387"/>
        </pc:sldMkLst>
      </pc:sldChg>
      <pc:sldChg chg="modTransition">
        <pc:chgData name="Trần Công Minh" userId="871f590d-e1fd-475e-948a-9d4e2c5d2c12" providerId="ADAL" clId="{0AFFD8CC-25BA-42D2-8526-174A06CE3B9D}" dt="2025-10-07T11:49:30.513" v="784"/>
        <pc:sldMkLst>
          <pc:docMk/>
          <pc:sldMk cId="953662209" sldId="388"/>
        </pc:sldMkLst>
      </pc:sldChg>
      <pc:sldChg chg="modTransition">
        <pc:chgData name="Trần Công Minh" userId="871f590d-e1fd-475e-948a-9d4e2c5d2c12" providerId="ADAL" clId="{0AFFD8CC-25BA-42D2-8526-174A06CE3B9D}" dt="2025-10-07T11:49:30.513" v="784"/>
        <pc:sldMkLst>
          <pc:docMk/>
          <pc:sldMk cId="3319579959" sldId="389"/>
        </pc:sldMkLst>
      </pc:sldChg>
      <pc:sldChg chg="modTransition">
        <pc:chgData name="Trần Công Minh" userId="871f590d-e1fd-475e-948a-9d4e2c5d2c12" providerId="ADAL" clId="{0AFFD8CC-25BA-42D2-8526-174A06CE3B9D}" dt="2025-10-07T11:49:30.513" v="784"/>
        <pc:sldMkLst>
          <pc:docMk/>
          <pc:sldMk cId="3690124820" sldId="390"/>
        </pc:sldMkLst>
      </pc:sldChg>
      <pc:sldChg chg="modTransition">
        <pc:chgData name="Trần Công Minh" userId="871f590d-e1fd-475e-948a-9d4e2c5d2c12" providerId="ADAL" clId="{0AFFD8CC-25BA-42D2-8526-174A06CE3B9D}" dt="2025-10-07T11:49:30.513" v="784"/>
        <pc:sldMkLst>
          <pc:docMk/>
          <pc:sldMk cId="2611806703" sldId="391"/>
        </pc:sldMkLst>
      </pc:sldChg>
      <pc:sldChg chg="modTransition">
        <pc:chgData name="Trần Công Minh" userId="871f590d-e1fd-475e-948a-9d4e2c5d2c12" providerId="ADAL" clId="{0AFFD8CC-25BA-42D2-8526-174A06CE3B9D}" dt="2025-10-07T11:49:30.513" v="784"/>
        <pc:sldMkLst>
          <pc:docMk/>
          <pc:sldMk cId="3759820877" sldId="392"/>
        </pc:sldMkLst>
      </pc:sldChg>
      <pc:sldChg chg="modTransition">
        <pc:chgData name="Trần Công Minh" userId="871f590d-e1fd-475e-948a-9d4e2c5d2c12" providerId="ADAL" clId="{0AFFD8CC-25BA-42D2-8526-174A06CE3B9D}" dt="2025-10-07T11:49:30.513" v="784"/>
        <pc:sldMkLst>
          <pc:docMk/>
          <pc:sldMk cId="4152699863" sldId="393"/>
        </pc:sldMkLst>
      </pc:sldChg>
      <pc:sldChg chg="modTransition">
        <pc:chgData name="Trần Công Minh" userId="871f590d-e1fd-475e-948a-9d4e2c5d2c12" providerId="ADAL" clId="{0AFFD8CC-25BA-42D2-8526-174A06CE3B9D}" dt="2025-10-07T11:49:30.513" v="784"/>
        <pc:sldMkLst>
          <pc:docMk/>
          <pc:sldMk cId="1820399788" sldId="394"/>
        </pc:sldMkLst>
      </pc:sldChg>
      <pc:sldChg chg="modTransition">
        <pc:chgData name="Trần Công Minh" userId="871f590d-e1fd-475e-948a-9d4e2c5d2c12" providerId="ADAL" clId="{0AFFD8CC-25BA-42D2-8526-174A06CE3B9D}" dt="2025-10-07T11:49:30.513" v="784"/>
        <pc:sldMkLst>
          <pc:docMk/>
          <pc:sldMk cId="1694411164" sldId="395"/>
        </pc:sldMkLst>
      </pc:sldChg>
      <pc:sldChg chg="modTransition">
        <pc:chgData name="Trần Công Minh" userId="871f590d-e1fd-475e-948a-9d4e2c5d2c12" providerId="ADAL" clId="{0AFFD8CC-25BA-42D2-8526-174A06CE3B9D}" dt="2025-10-07T11:49:30.513" v="784"/>
        <pc:sldMkLst>
          <pc:docMk/>
          <pc:sldMk cId="3851627498" sldId="396"/>
        </pc:sldMkLst>
      </pc:sldChg>
      <pc:sldChg chg="modTransition">
        <pc:chgData name="Trần Công Minh" userId="871f590d-e1fd-475e-948a-9d4e2c5d2c12" providerId="ADAL" clId="{0AFFD8CC-25BA-42D2-8526-174A06CE3B9D}" dt="2025-10-07T11:49:30.513" v="784"/>
        <pc:sldMkLst>
          <pc:docMk/>
          <pc:sldMk cId="837202743" sldId="397"/>
        </pc:sldMkLst>
      </pc:sldChg>
      <pc:sldChg chg="modTransition">
        <pc:chgData name="Trần Công Minh" userId="871f590d-e1fd-475e-948a-9d4e2c5d2c12" providerId="ADAL" clId="{0AFFD8CC-25BA-42D2-8526-174A06CE3B9D}" dt="2025-10-07T11:49:30.513" v="784"/>
        <pc:sldMkLst>
          <pc:docMk/>
          <pc:sldMk cId="1697142517" sldId="398"/>
        </pc:sldMkLst>
      </pc:sldChg>
      <pc:sldChg chg="modTransition">
        <pc:chgData name="Trần Công Minh" userId="871f590d-e1fd-475e-948a-9d4e2c5d2c12" providerId="ADAL" clId="{0AFFD8CC-25BA-42D2-8526-174A06CE3B9D}" dt="2025-10-07T11:49:30.513" v="784"/>
        <pc:sldMkLst>
          <pc:docMk/>
          <pc:sldMk cId="1195468912" sldId="399"/>
        </pc:sldMkLst>
      </pc:sldChg>
      <pc:sldChg chg="modTransition">
        <pc:chgData name="Trần Công Minh" userId="871f590d-e1fd-475e-948a-9d4e2c5d2c12" providerId="ADAL" clId="{0AFFD8CC-25BA-42D2-8526-174A06CE3B9D}" dt="2025-10-07T11:49:30.513" v="784"/>
        <pc:sldMkLst>
          <pc:docMk/>
          <pc:sldMk cId="578737146" sldId="408"/>
        </pc:sldMkLst>
      </pc:sldChg>
      <pc:sldChg chg="modTransition">
        <pc:chgData name="Trần Công Minh" userId="871f590d-e1fd-475e-948a-9d4e2c5d2c12" providerId="ADAL" clId="{0AFFD8CC-25BA-42D2-8526-174A06CE3B9D}" dt="2025-10-07T11:49:30.513" v="784"/>
        <pc:sldMkLst>
          <pc:docMk/>
          <pc:sldMk cId="2724121357" sldId="409"/>
        </pc:sldMkLst>
      </pc:sldChg>
      <pc:sldChg chg="modSp ord modTransition">
        <pc:chgData name="Trần Công Minh" userId="871f590d-e1fd-475e-948a-9d4e2c5d2c12" providerId="ADAL" clId="{0AFFD8CC-25BA-42D2-8526-174A06CE3B9D}" dt="2025-10-07T11:49:30.513" v="784"/>
        <pc:sldMkLst>
          <pc:docMk/>
          <pc:sldMk cId="78806794" sldId="410"/>
        </pc:sldMkLst>
        <pc:spChg chg="mod">
          <ac:chgData name="Trần Công Minh" userId="871f590d-e1fd-475e-948a-9d4e2c5d2c12" providerId="ADAL" clId="{0AFFD8CC-25BA-42D2-8526-174A06CE3B9D}" dt="2025-10-07T10:45:06.618" v="4"/>
          <ac:spMkLst>
            <pc:docMk/>
            <pc:sldMk cId="78806794" sldId="410"/>
            <ac:spMk id="21" creationId="{3D2C73D0-8DAC-480F-8F6D-3493087EE149}"/>
          </ac:spMkLst>
        </pc:spChg>
      </pc:sldChg>
      <pc:sldChg chg="modTransition">
        <pc:chgData name="Trần Công Minh" userId="871f590d-e1fd-475e-948a-9d4e2c5d2c12" providerId="ADAL" clId="{0AFFD8CC-25BA-42D2-8526-174A06CE3B9D}" dt="2025-10-07T11:49:30.513" v="784"/>
        <pc:sldMkLst>
          <pc:docMk/>
          <pc:sldMk cId="1420552518" sldId="411"/>
        </pc:sldMkLst>
      </pc:sldChg>
      <pc:sldChg chg="addSp delSp modSp add mod ord modTransition">
        <pc:chgData name="Trần Công Minh" userId="871f590d-e1fd-475e-948a-9d4e2c5d2c12" providerId="ADAL" clId="{0AFFD8CC-25BA-42D2-8526-174A06CE3B9D}" dt="2025-10-07T11:49:30.513" v="784"/>
        <pc:sldMkLst>
          <pc:docMk/>
          <pc:sldMk cId="2507944607" sldId="412"/>
        </pc:sldMkLst>
        <pc:spChg chg="mod">
          <ac:chgData name="Trần Công Minh" userId="871f590d-e1fd-475e-948a-9d4e2c5d2c12" providerId="ADAL" clId="{0AFFD8CC-25BA-42D2-8526-174A06CE3B9D}" dt="2025-10-07T10:51:34.470" v="54" actId="404"/>
          <ac:spMkLst>
            <pc:docMk/>
            <pc:sldMk cId="2507944607" sldId="412"/>
            <ac:spMk id="2" creationId="{0BA1D36E-4C89-88EE-F770-1DEB9E5E3C75}"/>
          </ac:spMkLst>
        </pc:spChg>
        <pc:spChg chg="add mod">
          <ac:chgData name="Trần Công Minh" userId="871f590d-e1fd-475e-948a-9d4e2c5d2c12" providerId="ADAL" clId="{0AFFD8CC-25BA-42D2-8526-174A06CE3B9D}" dt="2025-10-07T10:54:38.079" v="144" actId="114"/>
          <ac:spMkLst>
            <pc:docMk/>
            <pc:sldMk cId="2507944607" sldId="412"/>
            <ac:spMk id="4" creationId="{3082DDDC-7ACD-CB28-E56E-B9BC407227A8}"/>
          </ac:spMkLst>
        </pc:spChg>
        <pc:spChg chg="mod">
          <ac:chgData name="Trần Công Minh" userId="871f590d-e1fd-475e-948a-9d4e2c5d2c12" providerId="ADAL" clId="{0AFFD8CC-25BA-42D2-8526-174A06CE3B9D}" dt="2025-10-07T11:01:11.615" v="186" actId="403"/>
          <ac:spMkLst>
            <pc:docMk/>
            <pc:sldMk cId="2507944607" sldId="412"/>
            <ac:spMk id="6" creationId="{919D8F9E-A44E-1DBD-521A-7EAF7897C75A}"/>
          </ac:spMkLst>
        </pc:spChg>
        <pc:spChg chg="mod">
          <ac:chgData name="Trần Công Minh" userId="871f590d-e1fd-475e-948a-9d4e2c5d2c12" providerId="ADAL" clId="{0AFFD8CC-25BA-42D2-8526-174A06CE3B9D}" dt="2025-10-07T11:00:47.611" v="180" actId="12789"/>
          <ac:spMkLst>
            <pc:docMk/>
            <pc:sldMk cId="2507944607" sldId="412"/>
            <ac:spMk id="10" creationId="{FD4604A7-74C1-FD64-46C0-A1880A42C514}"/>
          </ac:spMkLst>
        </pc:spChg>
        <pc:spChg chg="mod">
          <ac:chgData name="Trần Công Minh" userId="871f590d-e1fd-475e-948a-9d4e2c5d2c12" providerId="ADAL" clId="{0AFFD8CC-25BA-42D2-8526-174A06CE3B9D}" dt="2025-10-07T10:58:16.939" v="162" actId="12789"/>
          <ac:spMkLst>
            <pc:docMk/>
            <pc:sldMk cId="2507944607" sldId="412"/>
            <ac:spMk id="11" creationId="{753B5A10-E51D-346C-67BE-D1E9A0ED381B}"/>
          </ac:spMkLst>
        </pc:spChg>
        <pc:spChg chg="mod">
          <ac:chgData name="Trần Công Minh" userId="871f590d-e1fd-475e-948a-9d4e2c5d2c12" providerId="ADAL" clId="{0AFFD8CC-25BA-42D2-8526-174A06CE3B9D}" dt="2025-10-07T10:56:03.161" v="153" actId="12789"/>
          <ac:spMkLst>
            <pc:docMk/>
            <pc:sldMk cId="2507944607" sldId="412"/>
            <ac:spMk id="12" creationId="{7936138C-FEBF-E506-63D3-48C8E1621DD7}"/>
          </ac:spMkLst>
        </pc:spChg>
        <pc:spChg chg="mod">
          <ac:chgData name="Trần Công Minh" userId="871f590d-e1fd-475e-948a-9d4e2c5d2c12" providerId="ADAL" clId="{0AFFD8CC-25BA-42D2-8526-174A06CE3B9D}" dt="2025-10-07T11:00:28.651" v="172" actId="12789"/>
          <ac:spMkLst>
            <pc:docMk/>
            <pc:sldMk cId="2507944607" sldId="412"/>
            <ac:spMk id="13" creationId="{DB8CEFC7-A3C1-E752-EE68-312DE53A8387}"/>
          </ac:spMkLst>
        </pc:spChg>
        <pc:spChg chg="mod">
          <ac:chgData name="Trần Công Minh" userId="871f590d-e1fd-475e-948a-9d4e2c5d2c12" providerId="ADAL" clId="{0AFFD8CC-25BA-42D2-8526-174A06CE3B9D}" dt="2025-10-07T11:01:03.162" v="185" actId="12789"/>
          <ac:spMkLst>
            <pc:docMk/>
            <pc:sldMk cId="2507944607" sldId="412"/>
            <ac:spMk id="14" creationId="{7C8F69F6-5F85-7F3D-548F-5708BBA2BDFA}"/>
          </ac:spMkLst>
        </pc:spChg>
        <pc:spChg chg="mod topLvl">
          <ac:chgData name="Trần Công Minh" userId="871f590d-e1fd-475e-948a-9d4e2c5d2c12" providerId="ADAL" clId="{0AFFD8CC-25BA-42D2-8526-174A06CE3B9D}" dt="2025-10-07T10:53:50.486" v="139" actId="1076"/>
          <ac:spMkLst>
            <pc:docMk/>
            <pc:sldMk cId="2507944607" sldId="412"/>
            <ac:spMk id="25" creationId="{51945DD0-FA3E-EC42-7A5B-C199D3A2C140}"/>
          </ac:spMkLst>
        </pc:spChg>
        <pc:spChg chg="del topLvl">
          <ac:chgData name="Trần Công Minh" userId="871f590d-e1fd-475e-948a-9d4e2c5d2c12" providerId="ADAL" clId="{0AFFD8CC-25BA-42D2-8526-174A06CE3B9D}" dt="2025-10-07T10:52:19.468" v="123" actId="478"/>
          <ac:spMkLst>
            <pc:docMk/>
            <pc:sldMk cId="2507944607" sldId="412"/>
            <ac:spMk id="26" creationId="{20ED9971-FB1A-E369-8522-7D147AAD03C4}"/>
          </ac:spMkLst>
        </pc:spChg>
        <pc:spChg chg="mod topLvl">
          <ac:chgData name="Trần Công Minh" userId="871f590d-e1fd-475e-948a-9d4e2c5d2c12" providerId="ADAL" clId="{0AFFD8CC-25BA-42D2-8526-174A06CE3B9D}" dt="2025-10-07T10:53:48.166" v="138" actId="1076"/>
          <ac:spMkLst>
            <pc:docMk/>
            <pc:sldMk cId="2507944607" sldId="412"/>
            <ac:spMk id="28" creationId="{F92FAD6F-6EF0-CD1F-D5BE-BE12ED9055B3}"/>
          </ac:spMkLst>
        </pc:spChg>
        <pc:spChg chg="del topLvl">
          <ac:chgData name="Trần Công Minh" userId="871f590d-e1fd-475e-948a-9d4e2c5d2c12" providerId="ADAL" clId="{0AFFD8CC-25BA-42D2-8526-174A06CE3B9D}" dt="2025-10-07T10:52:20.614" v="124" actId="478"/>
          <ac:spMkLst>
            <pc:docMk/>
            <pc:sldMk cId="2507944607" sldId="412"/>
            <ac:spMk id="29" creationId="{3384AE11-2241-29C8-9713-430027874D44}"/>
          </ac:spMkLst>
        </pc:spChg>
        <pc:spChg chg="mod topLvl">
          <ac:chgData name="Trần Công Minh" userId="871f590d-e1fd-475e-948a-9d4e2c5d2c12" providerId="ADAL" clId="{0AFFD8CC-25BA-42D2-8526-174A06CE3B9D}" dt="2025-10-07T10:53:46.430" v="137" actId="1076"/>
          <ac:spMkLst>
            <pc:docMk/>
            <pc:sldMk cId="2507944607" sldId="412"/>
            <ac:spMk id="31" creationId="{23E87602-A20B-CCD9-0EEB-8BE3EB0C9513}"/>
          </ac:spMkLst>
        </pc:spChg>
        <pc:spChg chg="del topLvl">
          <ac:chgData name="Trần Công Minh" userId="871f590d-e1fd-475e-948a-9d4e2c5d2c12" providerId="ADAL" clId="{0AFFD8CC-25BA-42D2-8526-174A06CE3B9D}" dt="2025-10-07T10:52:18.336" v="122" actId="478"/>
          <ac:spMkLst>
            <pc:docMk/>
            <pc:sldMk cId="2507944607" sldId="412"/>
            <ac:spMk id="32" creationId="{7A6CC2B2-3A23-5551-57E7-512D62349E1E}"/>
          </ac:spMkLst>
        </pc:spChg>
        <pc:spChg chg="mod topLvl">
          <ac:chgData name="Trần Công Minh" userId="871f590d-e1fd-475e-948a-9d4e2c5d2c12" providerId="ADAL" clId="{0AFFD8CC-25BA-42D2-8526-174A06CE3B9D}" dt="2025-10-07T10:53:43.101" v="136" actId="1076"/>
          <ac:spMkLst>
            <pc:docMk/>
            <pc:sldMk cId="2507944607" sldId="412"/>
            <ac:spMk id="34" creationId="{C3539983-6B3A-04B7-8FD3-BB78B4365283}"/>
          </ac:spMkLst>
        </pc:spChg>
        <pc:spChg chg="del topLvl">
          <ac:chgData name="Trần Công Minh" userId="871f590d-e1fd-475e-948a-9d4e2c5d2c12" providerId="ADAL" clId="{0AFFD8CC-25BA-42D2-8526-174A06CE3B9D}" dt="2025-10-07T10:52:16.094" v="120" actId="478"/>
          <ac:spMkLst>
            <pc:docMk/>
            <pc:sldMk cId="2507944607" sldId="412"/>
            <ac:spMk id="35" creationId="{C0EDA496-F321-CDD6-493A-1DCAC448A1B7}"/>
          </ac:spMkLst>
        </pc:spChg>
        <pc:spChg chg="mod topLvl">
          <ac:chgData name="Trần Công Minh" userId="871f590d-e1fd-475e-948a-9d4e2c5d2c12" providerId="ADAL" clId="{0AFFD8CC-25BA-42D2-8526-174A06CE3B9D}" dt="2025-10-07T10:53:37.820" v="134" actId="403"/>
          <ac:spMkLst>
            <pc:docMk/>
            <pc:sldMk cId="2507944607" sldId="412"/>
            <ac:spMk id="37" creationId="{5D8BD400-DBA6-D110-E984-1560E36813B2}"/>
          </ac:spMkLst>
        </pc:spChg>
        <pc:spChg chg="del topLvl">
          <ac:chgData name="Trần Công Minh" userId="871f590d-e1fd-475e-948a-9d4e2c5d2c12" providerId="ADAL" clId="{0AFFD8CC-25BA-42D2-8526-174A06CE3B9D}" dt="2025-10-07T10:52:17.189" v="121" actId="478"/>
          <ac:spMkLst>
            <pc:docMk/>
            <pc:sldMk cId="2507944607" sldId="412"/>
            <ac:spMk id="38" creationId="{7AA1C89C-A6D7-8D1E-7B2C-AFADB2EDCD2B}"/>
          </ac:spMkLst>
        </pc:spChg>
        <pc:spChg chg="del">
          <ac:chgData name="Trần Công Minh" userId="871f590d-e1fd-475e-948a-9d4e2c5d2c12" providerId="ADAL" clId="{0AFFD8CC-25BA-42D2-8526-174A06CE3B9D}" dt="2025-10-07T10:59:57.075" v="163" actId="478"/>
          <ac:spMkLst>
            <pc:docMk/>
            <pc:sldMk cId="2507944607" sldId="412"/>
            <ac:spMk id="39" creationId="{FB2876C1-4168-C674-453F-612DE93A7AB5}"/>
          </ac:spMkLst>
        </pc:spChg>
        <pc:spChg chg="del">
          <ac:chgData name="Trần Công Minh" userId="871f590d-e1fd-475e-948a-9d4e2c5d2c12" providerId="ADAL" clId="{0AFFD8CC-25BA-42D2-8526-174A06CE3B9D}" dt="2025-10-07T10:55:40.512" v="147" actId="478"/>
          <ac:spMkLst>
            <pc:docMk/>
            <pc:sldMk cId="2507944607" sldId="412"/>
            <ac:spMk id="40" creationId="{7A81759C-551D-EC70-9E46-F5BDCDF86206}"/>
          </ac:spMkLst>
        </pc:spChg>
        <pc:spChg chg="del">
          <ac:chgData name="Trần Công Minh" userId="871f590d-e1fd-475e-948a-9d4e2c5d2c12" providerId="ADAL" clId="{0AFFD8CC-25BA-42D2-8526-174A06CE3B9D}" dt="2025-10-07T11:00:31.510" v="173" actId="478"/>
          <ac:spMkLst>
            <pc:docMk/>
            <pc:sldMk cId="2507944607" sldId="412"/>
            <ac:spMk id="41" creationId="{89AE3727-927C-D444-A2EF-BD6569C4EC43}"/>
          </ac:spMkLst>
        </pc:spChg>
        <pc:spChg chg="del">
          <ac:chgData name="Trần Công Minh" userId="871f590d-e1fd-475e-948a-9d4e2c5d2c12" providerId="ADAL" clId="{0AFFD8CC-25BA-42D2-8526-174A06CE3B9D}" dt="2025-10-07T10:57:55.494" v="154" actId="478"/>
          <ac:spMkLst>
            <pc:docMk/>
            <pc:sldMk cId="2507944607" sldId="412"/>
            <ac:spMk id="42" creationId="{CD878ABD-9669-87C8-C467-093C68C0EE27}"/>
          </ac:spMkLst>
        </pc:spChg>
        <pc:spChg chg="del">
          <ac:chgData name="Trần Công Minh" userId="871f590d-e1fd-475e-948a-9d4e2c5d2c12" providerId="ADAL" clId="{0AFFD8CC-25BA-42D2-8526-174A06CE3B9D}" dt="2025-10-07T11:00:32.780" v="174" actId="478"/>
          <ac:spMkLst>
            <pc:docMk/>
            <pc:sldMk cId="2507944607" sldId="412"/>
            <ac:spMk id="43" creationId="{C8410BCD-1258-E7E9-53E9-DCC7B412E967}"/>
          </ac:spMkLst>
        </pc:spChg>
        <pc:grpChg chg="del">
          <ac:chgData name="Trần Công Minh" userId="871f590d-e1fd-475e-948a-9d4e2c5d2c12" providerId="ADAL" clId="{0AFFD8CC-25BA-42D2-8526-174A06CE3B9D}" dt="2025-10-07T10:52:19.468" v="123" actId="478"/>
          <ac:grpSpMkLst>
            <pc:docMk/>
            <pc:sldMk cId="2507944607" sldId="412"/>
            <ac:grpSpMk id="24" creationId="{8E9D8C06-D3A6-32A2-0D97-99506EA11A02}"/>
          </ac:grpSpMkLst>
        </pc:grpChg>
        <pc:grpChg chg="del">
          <ac:chgData name="Trần Công Minh" userId="871f590d-e1fd-475e-948a-9d4e2c5d2c12" providerId="ADAL" clId="{0AFFD8CC-25BA-42D2-8526-174A06CE3B9D}" dt="2025-10-07T10:52:20.614" v="124" actId="478"/>
          <ac:grpSpMkLst>
            <pc:docMk/>
            <pc:sldMk cId="2507944607" sldId="412"/>
            <ac:grpSpMk id="27" creationId="{700509A7-DC40-DA7F-B32A-DAA4560D94D4}"/>
          </ac:grpSpMkLst>
        </pc:grpChg>
        <pc:grpChg chg="del">
          <ac:chgData name="Trần Công Minh" userId="871f590d-e1fd-475e-948a-9d4e2c5d2c12" providerId="ADAL" clId="{0AFFD8CC-25BA-42D2-8526-174A06CE3B9D}" dt="2025-10-07T10:52:18.336" v="122" actId="478"/>
          <ac:grpSpMkLst>
            <pc:docMk/>
            <pc:sldMk cId="2507944607" sldId="412"/>
            <ac:grpSpMk id="30" creationId="{A59209C1-D757-0AE2-15AC-6F8591A6CE74}"/>
          </ac:grpSpMkLst>
        </pc:grpChg>
        <pc:grpChg chg="del">
          <ac:chgData name="Trần Công Minh" userId="871f590d-e1fd-475e-948a-9d4e2c5d2c12" providerId="ADAL" clId="{0AFFD8CC-25BA-42D2-8526-174A06CE3B9D}" dt="2025-10-07T10:52:16.094" v="120" actId="478"/>
          <ac:grpSpMkLst>
            <pc:docMk/>
            <pc:sldMk cId="2507944607" sldId="412"/>
            <ac:grpSpMk id="33" creationId="{065B035C-100C-3C63-6C83-E91F7B1CBBB0}"/>
          </ac:grpSpMkLst>
        </pc:grpChg>
        <pc:grpChg chg="del">
          <ac:chgData name="Trần Công Minh" userId="871f590d-e1fd-475e-948a-9d4e2c5d2c12" providerId="ADAL" clId="{0AFFD8CC-25BA-42D2-8526-174A06CE3B9D}" dt="2025-10-07T10:52:17.189" v="121" actId="478"/>
          <ac:grpSpMkLst>
            <pc:docMk/>
            <pc:sldMk cId="2507944607" sldId="412"/>
            <ac:grpSpMk id="36" creationId="{8AEEA755-E893-9E33-8384-1220722326A1}"/>
          </ac:grpSpMkLst>
        </pc:grpChg>
        <pc:grpChg chg="del">
          <ac:chgData name="Trần Công Minh" userId="871f590d-e1fd-475e-948a-9d4e2c5d2c12" providerId="ADAL" clId="{0AFFD8CC-25BA-42D2-8526-174A06CE3B9D}" dt="2025-10-07T10:54:15.980" v="140" actId="478"/>
          <ac:grpSpMkLst>
            <pc:docMk/>
            <pc:sldMk cId="2507944607" sldId="412"/>
            <ac:grpSpMk id="54" creationId="{04FFCF20-197C-8517-3C0C-A57B1A1656EE}"/>
          </ac:grpSpMkLst>
        </pc:grpChg>
        <pc:picChg chg="add mod">
          <ac:chgData name="Trần Công Minh" userId="871f590d-e1fd-475e-948a-9d4e2c5d2c12" providerId="ADAL" clId="{0AFFD8CC-25BA-42D2-8526-174A06CE3B9D}" dt="2025-10-07T10:58:16.939" v="162" actId="12789"/>
          <ac:picMkLst>
            <pc:docMk/>
            <pc:sldMk cId="2507944607" sldId="412"/>
            <ac:picMk id="44" creationId="{120CF231-4BAD-3DE0-6D3B-A853D94B7F59}"/>
          </ac:picMkLst>
        </pc:picChg>
        <pc:picChg chg="add mod">
          <ac:chgData name="Trần Công Minh" userId="871f590d-e1fd-475e-948a-9d4e2c5d2c12" providerId="ADAL" clId="{0AFFD8CC-25BA-42D2-8526-174A06CE3B9D}" dt="2025-10-07T11:00:28.651" v="172" actId="12789"/>
          <ac:picMkLst>
            <pc:docMk/>
            <pc:sldMk cId="2507944607" sldId="412"/>
            <ac:picMk id="46" creationId="{DEA9225E-A795-594B-D0B5-30A6564E4E43}"/>
          </ac:picMkLst>
        </pc:picChg>
        <pc:picChg chg="add mod">
          <ac:chgData name="Trần Công Minh" userId="871f590d-e1fd-475e-948a-9d4e2c5d2c12" providerId="ADAL" clId="{0AFFD8CC-25BA-42D2-8526-174A06CE3B9D}" dt="2025-10-07T11:00:47.611" v="180" actId="12789"/>
          <ac:picMkLst>
            <pc:docMk/>
            <pc:sldMk cId="2507944607" sldId="412"/>
            <ac:picMk id="48" creationId="{53879577-38EB-F414-1F75-2FDEB7C9B127}"/>
          </ac:picMkLst>
        </pc:picChg>
        <pc:picChg chg="add mod">
          <ac:chgData name="Trần Công Minh" userId="871f590d-e1fd-475e-948a-9d4e2c5d2c12" providerId="ADAL" clId="{0AFFD8CC-25BA-42D2-8526-174A06CE3B9D}" dt="2025-10-07T11:01:03.162" v="185" actId="12789"/>
          <ac:picMkLst>
            <pc:docMk/>
            <pc:sldMk cId="2507944607" sldId="412"/>
            <ac:picMk id="50" creationId="{F6618253-A25E-2C95-CF0D-D114F2FAD8BE}"/>
          </ac:picMkLst>
        </pc:picChg>
        <pc:picChg chg="add mod">
          <ac:chgData name="Trần Công Minh" userId="871f590d-e1fd-475e-948a-9d4e2c5d2c12" providerId="ADAL" clId="{0AFFD8CC-25BA-42D2-8526-174A06CE3B9D}" dt="2025-10-07T10:54:23.609" v="143" actId="1076"/>
          <ac:picMkLst>
            <pc:docMk/>
            <pc:sldMk cId="2507944607" sldId="412"/>
            <ac:picMk id="1026" creationId="{6205C0AD-B7D9-EA7C-CDB1-B129F8631DCA}"/>
          </ac:picMkLst>
        </pc:picChg>
        <pc:picChg chg="add mod">
          <ac:chgData name="Trần Công Minh" userId="871f590d-e1fd-475e-948a-9d4e2c5d2c12" providerId="ADAL" clId="{0AFFD8CC-25BA-42D2-8526-174A06CE3B9D}" dt="2025-10-07T10:56:03.161" v="153" actId="12789"/>
          <ac:picMkLst>
            <pc:docMk/>
            <pc:sldMk cId="2507944607" sldId="412"/>
            <ac:picMk id="1028" creationId="{6AB27EEC-8927-3BC4-9F92-98C534885E1E}"/>
          </ac:picMkLst>
        </pc:picChg>
      </pc:sldChg>
      <pc:sldChg chg="addSp delSp modSp add mod ord modTransition">
        <pc:chgData name="Trần Công Minh" userId="871f590d-e1fd-475e-948a-9d4e2c5d2c12" providerId="ADAL" clId="{0AFFD8CC-25BA-42D2-8526-174A06CE3B9D}" dt="2025-10-07T11:49:30.513" v="784"/>
        <pc:sldMkLst>
          <pc:docMk/>
          <pc:sldMk cId="2254680361" sldId="413"/>
        </pc:sldMkLst>
        <pc:spChg chg="add del mod">
          <ac:chgData name="Trần Công Minh" userId="871f590d-e1fd-475e-948a-9d4e2c5d2c12" providerId="ADAL" clId="{0AFFD8CC-25BA-42D2-8526-174A06CE3B9D}" dt="2025-10-07T11:09:10.584" v="257" actId="404"/>
          <ac:spMkLst>
            <pc:docMk/>
            <pc:sldMk cId="2254680361" sldId="413"/>
            <ac:spMk id="2" creationId="{0186A44C-6118-8BBF-A2A8-D3A480B27398}"/>
          </ac:spMkLst>
        </pc:spChg>
        <pc:spChg chg="add del mod">
          <ac:chgData name="Trần Công Minh" userId="871f590d-e1fd-475e-948a-9d4e2c5d2c12" providerId="ADAL" clId="{0AFFD8CC-25BA-42D2-8526-174A06CE3B9D}" dt="2025-10-07T11:41:07.416" v="643" actId="478"/>
          <ac:spMkLst>
            <pc:docMk/>
            <pc:sldMk cId="2254680361" sldId="413"/>
            <ac:spMk id="3" creationId="{E3ADD96B-6F74-5639-71C1-AB198E33120A}"/>
          </ac:spMkLst>
        </pc:spChg>
        <pc:spChg chg="add del mod">
          <ac:chgData name="Trần Công Minh" userId="871f590d-e1fd-475e-948a-9d4e2c5d2c12" providerId="ADAL" clId="{0AFFD8CC-25BA-42D2-8526-174A06CE3B9D}" dt="2025-10-07T11:08:59.562" v="239" actId="478"/>
          <ac:spMkLst>
            <pc:docMk/>
            <pc:sldMk cId="2254680361" sldId="413"/>
            <ac:spMk id="5" creationId="{A6C8E94C-3CF0-8B65-B973-4DBF7B2AAAEC}"/>
          </ac:spMkLst>
        </pc:spChg>
        <pc:spChg chg="mod">
          <ac:chgData name="Trần Công Minh" userId="871f590d-e1fd-475e-948a-9d4e2c5d2c12" providerId="ADAL" clId="{0AFFD8CC-25BA-42D2-8526-174A06CE3B9D}" dt="2025-10-07T11:17:06.095" v="339"/>
          <ac:spMkLst>
            <pc:docMk/>
            <pc:sldMk cId="2254680361" sldId="413"/>
            <ac:spMk id="8" creationId="{76F656D2-63F3-0DBD-8DE6-C28112F28A67}"/>
          </ac:spMkLst>
        </pc:spChg>
        <pc:spChg chg="mod">
          <ac:chgData name="Trần Công Minh" userId="871f590d-e1fd-475e-948a-9d4e2c5d2c12" providerId="ADAL" clId="{0AFFD8CC-25BA-42D2-8526-174A06CE3B9D}" dt="2025-10-07T11:17:10.553" v="341"/>
          <ac:spMkLst>
            <pc:docMk/>
            <pc:sldMk cId="2254680361" sldId="413"/>
            <ac:spMk id="11" creationId="{6A0B9702-CEB4-78D1-1572-687054A2EC60}"/>
          </ac:spMkLst>
        </pc:spChg>
        <pc:spChg chg="mod">
          <ac:chgData name="Trần Công Minh" userId="871f590d-e1fd-475e-948a-9d4e2c5d2c12" providerId="ADAL" clId="{0AFFD8CC-25BA-42D2-8526-174A06CE3B9D}" dt="2025-10-07T11:17:12.658" v="343"/>
          <ac:spMkLst>
            <pc:docMk/>
            <pc:sldMk cId="2254680361" sldId="413"/>
            <ac:spMk id="14" creationId="{6FCCC146-7C25-37F0-C6F9-106FC2A647CA}"/>
          </ac:spMkLst>
        </pc:spChg>
        <pc:spChg chg="mod">
          <ac:chgData name="Trần Công Minh" userId="871f590d-e1fd-475e-948a-9d4e2c5d2c12" providerId="ADAL" clId="{0AFFD8CC-25BA-42D2-8526-174A06CE3B9D}" dt="2025-10-07T11:17:14.896" v="345"/>
          <ac:spMkLst>
            <pc:docMk/>
            <pc:sldMk cId="2254680361" sldId="413"/>
            <ac:spMk id="17" creationId="{9266122E-C500-3617-F9A9-3282D3C4EB74}"/>
          </ac:spMkLst>
        </pc:spChg>
        <pc:spChg chg="mod">
          <ac:chgData name="Trần Công Minh" userId="871f590d-e1fd-475e-948a-9d4e2c5d2c12" providerId="ADAL" clId="{0AFFD8CC-25BA-42D2-8526-174A06CE3B9D}" dt="2025-10-07T11:17:56.559" v="352"/>
          <ac:spMkLst>
            <pc:docMk/>
            <pc:sldMk cId="2254680361" sldId="413"/>
            <ac:spMk id="20" creationId="{EC693A4B-7743-E562-0FF3-738F71D42E86}"/>
          </ac:spMkLst>
        </pc:spChg>
        <pc:spChg chg="mod">
          <ac:chgData name="Trần Công Minh" userId="871f590d-e1fd-475e-948a-9d4e2c5d2c12" providerId="ADAL" clId="{0AFFD8CC-25BA-42D2-8526-174A06CE3B9D}" dt="2025-10-07T11:17:58.883" v="354"/>
          <ac:spMkLst>
            <pc:docMk/>
            <pc:sldMk cId="2254680361" sldId="413"/>
            <ac:spMk id="23" creationId="{6B2550EC-4D1C-24BE-41DB-5642CAA9D99C}"/>
          </ac:spMkLst>
        </pc:spChg>
        <pc:spChg chg="mod">
          <ac:chgData name="Trần Công Minh" userId="871f590d-e1fd-475e-948a-9d4e2c5d2c12" providerId="ADAL" clId="{0AFFD8CC-25BA-42D2-8526-174A06CE3B9D}" dt="2025-10-07T11:18:01.678" v="356"/>
          <ac:spMkLst>
            <pc:docMk/>
            <pc:sldMk cId="2254680361" sldId="413"/>
            <ac:spMk id="26" creationId="{787F6CDC-3903-1A8D-9BF0-E182F631C0AB}"/>
          </ac:spMkLst>
        </pc:spChg>
        <pc:spChg chg="mod">
          <ac:chgData name="Trần Công Minh" userId="871f590d-e1fd-475e-948a-9d4e2c5d2c12" providerId="ADAL" clId="{0AFFD8CC-25BA-42D2-8526-174A06CE3B9D}" dt="2025-10-07T11:10:01.405" v="264" actId="1076"/>
          <ac:spMkLst>
            <pc:docMk/>
            <pc:sldMk cId="2254680361" sldId="413"/>
            <ac:spMk id="34" creationId="{AA171269-7F89-4C47-DB27-8ABBE522DA9A}"/>
          </ac:spMkLst>
        </pc:spChg>
        <pc:spChg chg="del">
          <ac:chgData name="Trần Công Minh" userId="871f590d-e1fd-475e-948a-9d4e2c5d2c12" providerId="ADAL" clId="{0AFFD8CC-25BA-42D2-8526-174A06CE3B9D}" dt="2025-10-07T11:07:13.321" v="211" actId="478"/>
          <ac:spMkLst>
            <pc:docMk/>
            <pc:sldMk cId="2254680361" sldId="413"/>
            <ac:spMk id="73" creationId="{8581E48A-F280-B4B9-ECBD-BB6FE4A20AE6}"/>
          </ac:spMkLst>
        </pc:spChg>
        <pc:spChg chg="mod">
          <ac:chgData name="Trần Công Minh" userId="871f590d-e1fd-475e-948a-9d4e2c5d2c12" providerId="ADAL" clId="{0AFFD8CC-25BA-42D2-8526-174A06CE3B9D}" dt="2025-10-07T11:11:21.104" v="272"/>
          <ac:spMkLst>
            <pc:docMk/>
            <pc:sldMk cId="2254680361" sldId="413"/>
            <ac:spMk id="74" creationId="{68724474-7F7F-9EC4-518D-078772345A35}"/>
          </ac:spMkLst>
        </pc:spChg>
        <pc:spChg chg="mod">
          <ac:chgData name="Trần Công Minh" userId="871f590d-e1fd-475e-948a-9d4e2c5d2c12" providerId="ADAL" clId="{0AFFD8CC-25BA-42D2-8526-174A06CE3B9D}" dt="2025-10-07T11:41:15.376" v="653" actId="20577"/>
          <ac:spMkLst>
            <pc:docMk/>
            <pc:sldMk cId="2254680361" sldId="413"/>
            <ac:spMk id="76" creationId="{32F95D28-0569-18A5-D76A-A52D80980C7C}"/>
          </ac:spMkLst>
        </pc:spChg>
        <pc:spChg chg="mod ord">
          <ac:chgData name="Trần Công Minh" userId="871f590d-e1fd-475e-948a-9d4e2c5d2c12" providerId="ADAL" clId="{0AFFD8CC-25BA-42D2-8526-174A06CE3B9D}" dt="2025-10-07T11:13:09.316" v="294" actId="166"/>
          <ac:spMkLst>
            <pc:docMk/>
            <pc:sldMk cId="2254680361" sldId="413"/>
            <ac:spMk id="84" creationId="{0A2C4F7A-A0C3-689B-A36A-FCC43FB09609}"/>
          </ac:spMkLst>
        </pc:spChg>
        <pc:spChg chg="mod topLvl">
          <ac:chgData name="Trần Công Minh" userId="871f590d-e1fd-475e-948a-9d4e2c5d2c12" providerId="ADAL" clId="{0AFFD8CC-25BA-42D2-8526-174A06CE3B9D}" dt="2025-10-07T11:16:57.498" v="337" actId="164"/>
          <ac:spMkLst>
            <pc:docMk/>
            <pc:sldMk cId="2254680361" sldId="413"/>
            <ac:spMk id="86" creationId="{F68B17A8-6852-6E96-1499-D8BC4DE601F8}"/>
          </ac:spMkLst>
        </pc:spChg>
        <pc:spChg chg="del topLvl">
          <ac:chgData name="Trần Công Minh" userId="871f590d-e1fd-475e-948a-9d4e2c5d2c12" providerId="ADAL" clId="{0AFFD8CC-25BA-42D2-8526-174A06CE3B9D}" dt="2025-10-07T11:15:53.746" v="318" actId="478"/>
          <ac:spMkLst>
            <pc:docMk/>
            <pc:sldMk cId="2254680361" sldId="413"/>
            <ac:spMk id="87" creationId="{2D39B123-BE89-3BDB-9DEF-3D5A81AE7E33}"/>
          </ac:spMkLst>
        </pc:spChg>
        <pc:grpChg chg="add mod">
          <ac:chgData name="Trần Công Minh" userId="871f590d-e1fd-475e-948a-9d4e2c5d2c12" providerId="ADAL" clId="{0AFFD8CC-25BA-42D2-8526-174A06CE3B9D}" dt="2025-10-07T11:16:57.498" v="337" actId="164"/>
          <ac:grpSpMkLst>
            <pc:docMk/>
            <pc:sldMk cId="2254680361" sldId="413"/>
            <ac:grpSpMk id="6" creationId="{50D90981-304F-BF05-7D08-359369D56F1A}"/>
          </ac:grpSpMkLst>
        </pc:grpChg>
        <pc:grpChg chg="add del mod">
          <ac:chgData name="Trần Công Minh" userId="871f590d-e1fd-475e-948a-9d4e2c5d2c12" providerId="ADAL" clId="{0AFFD8CC-25BA-42D2-8526-174A06CE3B9D}" dt="2025-10-07T11:17:28.367" v="348" actId="478"/>
          <ac:grpSpMkLst>
            <pc:docMk/>
            <pc:sldMk cId="2254680361" sldId="413"/>
            <ac:grpSpMk id="7" creationId="{40F4DBCD-534E-A505-2F04-60F507B0D30A}"/>
          </ac:grpSpMkLst>
        </pc:grpChg>
        <pc:grpChg chg="add del mod">
          <ac:chgData name="Trần Công Minh" userId="871f590d-e1fd-475e-948a-9d4e2c5d2c12" providerId="ADAL" clId="{0AFFD8CC-25BA-42D2-8526-174A06CE3B9D}" dt="2025-10-07T11:17:29.692" v="350" actId="478"/>
          <ac:grpSpMkLst>
            <pc:docMk/>
            <pc:sldMk cId="2254680361" sldId="413"/>
            <ac:grpSpMk id="10" creationId="{978D6AF6-1D87-8938-B465-6437A9521D98}"/>
          </ac:grpSpMkLst>
        </pc:grpChg>
        <pc:grpChg chg="add del mod">
          <ac:chgData name="Trần Công Minh" userId="871f590d-e1fd-475e-948a-9d4e2c5d2c12" providerId="ADAL" clId="{0AFFD8CC-25BA-42D2-8526-174A06CE3B9D}" dt="2025-10-07T11:17:29.105" v="349" actId="478"/>
          <ac:grpSpMkLst>
            <pc:docMk/>
            <pc:sldMk cId="2254680361" sldId="413"/>
            <ac:grpSpMk id="13" creationId="{12EB4050-28CE-FA7A-1A4E-F9A5164BB555}"/>
          </ac:grpSpMkLst>
        </pc:grpChg>
        <pc:grpChg chg="add del mod">
          <ac:chgData name="Trần Công Minh" userId="871f590d-e1fd-475e-948a-9d4e2c5d2c12" providerId="ADAL" clId="{0AFFD8CC-25BA-42D2-8526-174A06CE3B9D}" dt="2025-10-07T11:17:27.675" v="347" actId="478"/>
          <ac:grpSpMkLst>
            <pc:docMk/>
            <pc:sldMk cId="2254680361" sldId="413"/>
            <ac:grpSpMk id="16" creationId="{4648DE6C-6CF9-7BDB-635E-973A1A67EC01}"/>
          </ac:grpSpMkLst>
        </pc:grpChg>
        <pc:grpChg chg="add mod">
          <ac:chgData name="Trần Công Minh" userId="871f590d-e1fd-475e-948a-9d4e2c5d2c12" providerId="ADAL" clId="{0AFFD8CC-25BA-42D2-8526-174A06CE3B9D}" dt="2025-10-07T11:17:58.367" v="353" actId="1076"/>
          <ac:grpSpMkLst>
            <pc:docMk/>
            <pc:sldMk cId="2254680361" sldId="413"/>
            <ac:grpSpMk id="19" creationId="{165DBD1B-C249-3146-32D7-59A77CCA9E4C}"/>
          </ac:grpSpMkLst>
        </pc:grpChg>
        <pc:grpChg chg="add mod">
          <ac:chgData name="Trần Công Minh" userId="871f590d-e1fd-475e-948a-9d4e2c5d2c12" providerId="ADAL" clId="{0AFFD8CC-25BA-42D2-8526-174A06CE3B9D}" dt="2025-10-07T11:18:09.119" v="358" actId="1076"/>
          <ac:grpSpMkLst>
            <pc:docMk/>
            <pc:sldMk cId="2254680361" sldId="413"/>
            <ac:grpSpMk id="22" creationId="{BFAB305C-75D7-F184-0316-14F56B177390}"/>
          </ac:grpSpMkLst>
        </pc:grpChg>
        <pc:grpChg chg="add mod">
          <ac:chgData name="Trần Công Minh" userId="871f590d-e1fd-475e-948a-9d4e2c5d2c12" providerId="ADAL" clId="{0AFFD8CC-25BA-42D2-8526-174A06CE3B9D}" dt="2025-10-07T11:18:03.951" v="357" actId="1076"/>
          <ac:grpSpMkLst>
            <pc:docMk/>
            <pc:sldMk cId="2254680361" sldId="413"/>
            <ac:grpSpMk id="25" creationId="{79B0DC7F-2C78-7E04-C1EB-96FFA868C90F}"/>
          </ac:grpSpMkLst>
        </pc:grpChg>
        <pc:grpChg chg="del mod">
          <ac:chgData name="Trần Công Minh" userId="871f590d-e1fd-475e-948a-9d4e2c5d2c12" providerId="ADAL" clId="{0AFFD8CC-25BA-42D2-8526-174A06CE3B9D}" dt="2025-10-07T11:15:53.746" v="318" actId="478"/>
          <ac:grpSpMkLst>
            <pc:docMk/>
            <pc:sldMk cId="2254680361" sldId="413"/>
            <ac:grpSpMk id="85" creationId="{77721B1B-C66C-3C4C-76D5-57595790A58B}"/>
          </ac:grpSpMkLst>
        </pc:grpChg>
        <pc:grpChg chg="del mod">
          <ac:chgData name="Trần Công Minh" userId="871f590d-e1fd-475e-948a-9d4e2c5d2c12" providerId="ADAL" clId="{0AFFD8CC-25BA-42D2-8526-174A06CE3B9D}" dt="2025-10-07T11:16:01.022" v="322" actId="478"/>
          <ac:grpSpMkLst>
            <pc:docMk/>
            <pc:sldMk cId="2254680361" sldId="413"/>
            <ac:grpSpMk id="88" creationId="{F631D4DA-1E58-4CCD-4B04-9B834A9552AE}"/>
          </ac:grpSpMkLst>
        </pc:grpChg>
        <pc:grpChg chg="del mod">
          <ac:chgData name="Trần Công Minh" userId="871f590d-e1fd-475e-948a-9d4e2c5d2c12" providerId="ADAL" clId="{0AFFD8CC-25BA-42D2-8526-174A06CE3B9D}" dt="2025-10-07T11:16:00.522" v="321" actId="478"/>
          <ac:grpSpMkLst>
            <pc:docMk/>
            <pc:sldMk cId="2254680361" sldId="413"/>
            <ac:grpSpMk id="91" creationId="{89C6A5CD-5EB8-5B27-C666-AE977AA739ED}"/>
          </ac:grpSpMkLst>
        </pc:grpChg>
        <pc:grpChg chg="del mod">
          <ac:chgData name="Trần Công Minh" userId="871f590d-e1fd-475e-948a-9d4e2c5d2c12" providerId="ADAL" clId="{0AFFD8CC-25BA-42D2-8526-174A06CE3B9D}" dt="2025-10-07T11:15:59.695" v="320" actId="478"/>
          <ac:grpSpMkLst>
            <pc:docMk/>
            <pc:sldMk cId="2254680361" sldId="413"/>
            <ac:grpSpMk id="94" creationId="{9BDAEE30-1087-1E7E-0EF2-409741708E69}"/>
          </ac:grpSpMkLst>
        </pc:grpChg>
        <pc:grpChg chg="del mod">
          <ac:chgData name="Trần Công Minh" userId="871f590d-e1fd-475e-948a-9d4e2c5d2c12" providerId="ADAL" clId="{0AFFD8CC-25BA-42D2-8526-174A06CE3B9D}" dt="2025-10-07T11:15:57.856" v="319" actId="478"/>
          <ac:grpSpMkLst>
            <pc:docMk/>
            <pc:sldMk cId="2254680361" sldId="413"/>
            <ac:grpSpMk id="97" creationId="{9E789C19-57C4-3C1A-DC54-6D4DCE208443}"/>
          </ac:grpSpMkLst>
        </pc:grpChg>
        <pc:grpChg chg="del mod">
          <ac:chgData name="Trần Công Minh" userId="871f590d-e1fd-475e-948a-9d4e2c5d2c12" providerId="ADAL" clId="{0AFFD8CC-25BA-42D2-8526-174A06CE3B9D}" dt="2025-10-07T11:12:41.562" v="285" actId="478"/>
          <ac:grpSpMkLst>
            <pc:docMk/>
            <pc:sldMk cId="2254680361" sldId="413"/>
            <ac:grpSpMk id="101" creationId="{FA6606CD-C676-E622-6577-9CFB86423A05}"/>
          </ac:grpSpMkLst>
        </pc:grpChg>
        <pc:picChg chg="mod">
          <ac:chgData name="Trần Công Minh" userId="871f590d-e1fd-475e-948a-9d4e2c5d2c12" providerId="ADAL" clId="{0AFFD8CC-25BA-42D2-8526-174A06CE3B9D}" dt="2025-10-07T11:17:06.095" v="339"/>
          <ac:picMkLst>
            <pc:docMk/>
            <pc:sldMk cId="2254680361" sldId="413"/>
            <ac:picMk id="9" creationId="{438C04DA-0674-971E-6208-4E2E6FDD26BA}"/>
          </ac:picMkLst>
        </pc:picChg>
        <pc:picChg chg="mod">
          <ac:chgData name="Trần Công Minh" userId="871f590d-e1fd-475e-948a-9d4e2c5d2c12" providerId="ADAL" clId="{0AFFD8CC-25BA-42D2-8526-174A06CE3B9D}" dt="2025-10-07T11:17:10.553" v="341"/>
          <ac:picMkLst>
            <pc:docMk/>
            <pc:sldMk cId="2254680361" sldId="413"/>
            <ac:picMk id="12" creationId="{B5919636-538F-3FD1-09B7-F6E324388F9E}"/>
          </ac:picMkLst>
        </pc:picChg>
        <pc:picChg chg="mod">
          <ac:chgData name="Trần Công Minh" userId="871f590d-e1fd-475e-948a-9d4e2c5d2c12" providerId="ADAL" clId="{0AFFD8CC-25BA-42D2-8526-174A06CE3B9D}" dt="2025-10-07T11:17:12.658" v="343"/>
          <ac:picMkLst>
            <pc:docMk/>
            <pc:sldMk cId="2254680361" sldId="413"/>
            <ac:picMk id="15" creationId="{C080B02D-CAEC-932C-5790-7E4529BEF2D1}"/>
          </ac:picMkLst>
        </pc:picChg>
        <pc:picChg chg="mod">
          <ac:chgData name="Trần Công Minh" userId="871f590d-e1fd-475e-948a-9d4e2c5d2c12" providerId="ADAL" clId="{0AFFD8CC-25BA-42D2-8526-174A06CE3B9D}" dt="2025-10-07T11:17:14.896" v="345"/>
          <ac:picMkLst>
            <pc:docMk/>
            <pc:sldMk cId="2254680361" sldId="413"/>
            <ac:picMk id="18" creationId="{9254B5A8-098E-D0C8-EABF-7F1DAC57D6AE}"/>
          </ac:picMkLst>
        </pc:picChg>
        <pc:picChg chg="mod">
          <ac:chgData name="Trần Công Minh" userId="871f590d-e1fd-475e-948a-9d4e2c5d2c12" providerId="ADAL" clId="{0AFFD8CC-25BA-42D2-8526-174A06CE3B9D}" dt="2025-10-07T11:17:56.559" v="352"/>
          <ac:picMkLst>
            <pc:docMk/>
            <pc:sldMk cId="2254680361" sldId="413"/>
            <ac:picMk id="21" creationId="{507C3B4D-9C24-8298-49B7-57DE7DCF3826}"/>
          </ac:picMkLst>
        </pc:picChg>
        <pc:picChg chg="mod">
          <ac:chgData name="Trần Công Minh" userId="871f590d-e1fd-475e-948a-9d4e2c5d2c12" providerId="ADAL" clId="{0AFFD8CC-25BA-42D2-8526-174A06CE3B9D}" dt="2025-10-07T11:17:58.883" v="354"/>
          <ac:picMkLst>
            <pc:docMk/>
            <pc:sldMk cId="2254680361" sldId="413"/>
            <ac:picMk id="24" creationId="{38D6ADB9-CD51-8B80-B0C8-6956415F69E3}"/>
          </ac:picMkLst>
        </pc:picChg>
        <pc:picChg chg="mod">
          <ac:chgData name="Trần Công Minh" userId="871f590d-e1fd-475e-948a-9d4e2c5d2c12" providerId="ADAL" clId="{0AFFD8CC-25BA-42D2-8526-174A06CE3B9D}" dt="2025-10-07T11:18:01.678" v="356"/>
          <ac:picMkLst>
            <pc:docMk/>
            <pc:sldMk cId="2254680361" sldId="413"/>
            <ac:picMk id="27" creationId="{8540A863-659B-8E45-E9F3-F4F5055897B6}"/>
          </ac:picMkLst>
        </pc:picChg>
        <pc:picChg chg="add del mod">
          <ac:chgData name="Trần Công Minh" userId="871f590d-e1fd-475e-948a-9d4e2c5d2c12" providerId="ADAL" clId="{0AFFD8CC-25BA-42D2-8526-174A06CE3B9D}" dt="2025-10-07T11:12:11.051" v="278" actId="478"/>
          <ac:picMkLst>
            <pc:docMk/>
            <pc:sldMk cId="2254680361" sldId="413"/>
            <ac:picMk id="2050" creationId="{065901F8-5A1F-662E-3F4A-170B9454C555}"/>
          </ac:picMkLst>
        </pc:picChg>
        <pc:picChg chg="add mod">
          <ac:chgData name="Trần Công Minh" userId="871f590d-e1fd-475e-948a-9d4e2c5d2c12" providerId="ADAL" clId="{0AFFD8CC-25BA-42D2-8526-174A06CE3B9D}" dt="2025-10-07T11:13:16.437" v="295" actId="1076"/>
          <ac:picMkLst>
            <pc:docMk/>
            <pc:sldMk cId="2254680361" sldId="413"/>
            <ac:picMk id="2052" creationId="{B3F0F817-DC75-5E54-9244-583E8EE97B96}"/>
          </ac:picMkLst>
        </pc:picChg>
        <pc:picChg chg="add mod">
          <ac:chgData name="Trần Công Minh" userId="871f590d-e1fd-475e-948a-9d4e2c5d2c12" providerId="ADAL" clId="{0AFFD8CC-25BA-42D2-8526-174A06CE3B9D}" dt="2025-10-07T11:17:51.912" v="351" actId="1367"/>
          <ac:picMkLst>
            <pc:docMk/>
            <pc:sldMk cId="2254680361" sldId="413"/>
            <ac:picMk id="2054" creationId="{7DF54328-EB1B-AB48-3D3C-AD93369574BF}"/>
          </ac:picMkLst>
        </pc:picChg>
        <pc:picChg chg="add">
          <ac:chgData name="Trần Công Minh" userId="871f590d-e1fd-475e-948a-9d4e2c5d2c12" providerId="ADAL" clId="{0AFFD8CC-25BA-42D2-8526-174A06CE3B9D}" dt="2025-10-07T11:17:00.382" v="338"/>
          <ac:picMkLst>
            <pc:docMk/>
            <pc:sldMk cId="2254680361" sldId="413"/>
            <ac:picMk id="2056" creationId="{DE3802FF-7393-46E3-B86C-56D837C53035}"/>
          </ac:picMkLst>
        </pc:picChg>
      </pc:sldChg>
      <pc:sldChg chg="addSp modSp new mod modTransition">
        <pc:chgData name="Trần Công Minh" userId="871f590d-e1fd-475e-948a-9d4e2c5d2c12" providerId="ADAL" clId="{0AFFD8CC-25BA-42D2-8526-174A06CE3B9D}" dt="2025-10-07T11:49:30.513" v="784"/>
        <pc:sldMkLst>
          <pc:docMk/>
          <pc:sldMk cId="674619713" sldId="414"/>
        </pc:sldMkLst>
        <pc:spChg chg="add mod">
          <ac:chgData name="Trần Công Minh" userId="871f590d-e1fd-475e-948a-9d4e2c5d2c12" providerId="ADAL" clId="{0AFFD8CC-25BA-42D2-8526-174A06CE3B9D}" dt="2025-10-07T11:36:44.973" v="501" actId="113"/>
          <ac:spMkLst>
            <pc:docMk/>
            <pc:sldMk cId="674619713" sldId="414"/>
            <ac:spMk id="3" creationId="{3407A9F7-9E83-7B71-3B36-9628BC2C5B1B}"/>
          </ac:spMkLst>
        </pc:spChg>
        <pc:picChg chg="add mod ord modCrop">
          <ac:chgData name="Trần Công Minh" userId="871f590d-e1fd-475e-948a-9d4e2c5d2c12" providerId="ADAL" clId="{0AFFD8CC-25BA-42D2-8526-174A06CE3B9D}" dt="2025-10-07T11:32:27.348" v="389" actId="167"/>
          <ac:picMkLst>
            <pc:docMk/>
            <pc:sldMk cId="674619713" sldId="414"/>
            <ac:picMk id="4" creationId="{D725A0F4-0970-5ADB-364E-62A0DF816AFA}"/>
          </ac:picMkLst>
        </pc:picChg>
      </pc:sldChg>
      <pc:sldChg chg="addSp delSp modSp add mod modTransition">
        <pc:chgData name="Trần Công Minh" userId="871f590d-e1fd-475e-948a-9d4e2c5d2c12" providerId="ADAL" clId="{0AFFD8CC-25BA-42D2-8526-174A06CE3B9D}" dt="2025-10-07T11:49:30.513" v="784"/>
        <pc:sldMkLst>
          <pc:docMk/>
          <pc:sldMk cId="669645817" sldId="415"/>
        </pc:sldMkLst>
        <pc:spChg chg="mod">
          <ac:chgData name="Trần Công Minh" userId="871f590d-e1fd-475e-948a-9d4e2c5d2c12" providerId="ADAL" clId="{0AFFD8CC-25BA-42D2-8526-174A06CE3B9D}" dt="2025-10-07T11:36:54.833" v="503" actId="14100"/>
          <ac:spMkLst>
            <pc:docMk/>
            <pc:sldMk cId="669645817" sldId="415"/>
            <ac:spMk id="3" creationId="{2B3CE495-7121-B6E5-E7AA-1C3C17E212F7}"/>
          </ac:spMkLst>
        </pc:spChg>
        <pc:picChg chg="add mod ord modCrop">
          <ac:chgData name="Trần Công Minh" userId="871f590d-e1fd-475e-948a-9d4e2c5d2c12" providerId="ADAL" clId="{0AFFD8CC-25BA-42D2-8526-174A06CE3B9D}" dt="2025-10-07T11:36:56.318" v="505" actId="1076"/>
          <ac:picMkLst>
            <pc:docMk/>
            <pc:sldMk cId="669645817" sldId="415"/>
            <ac:picMk id="2" creationId="{591BC409-15EB-3359-021F-62E5E0786F5D}"/>
          </ac:picMkLst>
        </pc:picChg>
        <pc:picChg chg="del mod">
          <ac:chgData name="Trần Công Minh" userId="871f590d-e1fd-475e-948a-9d4e2c5d2c12" providerId="ADAL" clId="{0AFFD8CC-25BA-42D2-8526-174A06CE3B9D}" dt="2025-10-07T11:35:02.311" v="473" actId="478"/>
          <ac:picMkLst>
            <pc:docMk/>
            <pc:sldMk cId="669645817" sldId="415"/>
            <ac:picMk id="4" creationId="{05B55112-5AAF-D81D-FB61-02F63647E85B}"/>
          </ac:picMkLst>
        </pc:picChg>
      </pc:sldChg>
      <pc:sldChg chg="addSp delSp modSp add mod modTransition">
        <pc:chgData name="Trần Công Minh" userId="871f590d-e1fd-475e-948a-9d4e2c5d2c12" providerId="ADAL" clId="{0AFFD8CC-25BA-42D2-8526-174A06CE3B9D}" dt="2025-10-07T11:49:30.513" v="784"/>
        <pc:sldMkLst>
          <pc:docMk/>
          <pc:sldMk cId="2190312534" sldId="416"/>
        </pc:sldMkLst>
        <pc:spChg chg="del">
          <ac:chgData name="Trần Công Minh" userId="871f590d-e1fd-475e-948a-9d4e2c5d2c12" providerId="ADAL" clId="{0AFFD8CC-25BA-42D2-8526-174A06CE3B9D}" dt="2025-10-07T11:37:04.546" v="508" actId="478"/>
          <ac:spMkLst>
            <pc:docMk/>
            <pc:sldMk cId="2190312534" sldId="416"/>
            <ac:spMk id="3" creationId="{571DC4B3-164E-9676-CDBC-2D1C653D640C}"/>
          </ac:spMkLst>
        </pc:spChg>
        <pc:spChg chg="add mod">
          <ac:chgData name="Trần Công Minh" userId="871f590d-e1fd-475e-948a-9d4e2c5d2c12" providerId="ADAL" clId="{0AFFD8CC-25BA-42D2-8526-174A06CE3B9D}" dt="2025-10-07T11:37:27.808" v="527" actId="1076"/>
          <ac:spMkLst>
            <pc:docMk/>
            <pc:sldMk cId="2190312534" sldId="416"/>
            <ac:spMk id="5" creationId="{7AE0BC45-4982-6664-D707-2D77BAB9E61A}"/>
          </ac:spMkLst>
        </pc:spChg>
        <pc:picChg chg="del">
          <ac:chgData name="Trần Công Minh" userId="871f590d-e1fd-475e-948a-9d4e2c5d2c12" providerId="ADAL" clId="{0AFFD8CC-25BA-42D2-8526-174A06CE3B9D}" dt="2025-10-07T11:37:01.328" v="507" actId="478"/>
          <ac:picMkLst>
            <pc:docMk/>
            <pc:sldMk cId="2190312534" sldId="416"/>
            <ac:picMk id="2" creationId="{32680818-473E-2CB9-1E2A-EC1E4E67300E}"/>
          </ac:picMkLst>
        </pc:picChg>
        <pc:picChg chg="add mod modCrop">
          <ac:chgData name="Trần Công Minh" userId="871f590d-e1fd-475e-948a-9d4e2c5d2c12" providerId="ADAL" clId="{0AFFD8CC-25BA-42D2-8526-174A06CE3B9D}" dt="2025-10-07T11:37:12.667" v="524"/>
          <ac:picMkLst>
            <pc:docMk/>
            <pc:sldMk cId="2190312534" sldId="416"/>
            <ac:picMk id="4" creationId="{AE9FE447-45CC-C990-F29B-02E6584E795F}"/>
          </ac:picMkLst>
        </pc:picChg>
      </pc:sldChg>
      <pc:sldChg chg="addSp delSp modSp add mod modTransition">
        <pc:chgData name="Trần Công Minh" userId="871f590d-e1fd-475e-948a-9d4e2c5d2c12" providerId="ADAL" clId="{0AFFD8CC-25BA-42D2-8526-174A06CE3B9D}" dt="2025-10-07T11:49:30.513" v="784"/>
        <pc:sldMkLst>
          <pc:docMk/>
          <pc:sldMk cId="3759253388" sldId="417"/>
        </pc:sldMkLst>
        <pc:spChg chg="mod">
          <ac:chgData name="Trần Công Minh" userId="871f590d-e1fd-475e-948a-9d4e2c5d2c12" providerId="ADAL" clId="{0AFFD8CC-25BA-42D2-8526-174A06CE3B9D}" dt="2025-10-07T11:40:33.035" v="642" actId="207"/>
          <ac:spMkLst>
            <pc:docMk/>
            <pc:sldMk cId="3759253388" sldId="417"/>
            <ac:spMk id="5" creationId="{EA4434D5-ACA8-872B-FD58-C6C55F0082D1}"/>
          </ac:spMkLst>
        </pc:spChg>
        <pc:spChg chg="add mod ord">
          <ac:chgData name="Trần Công Minh" userId="871f590d-e1fd-475e-948a-9d4e2c5d2c12" providerId="ADAL" clId="{0AFFD8CC-25BA-42D2-8526-174A06CE3B9D}" dt="2025-10-07T11:40:25.862" v="641" actId="207"/>
          <ac:spMkLst>
            <pc:docMk/>
            <pc:sldMk cId="3759253388" sldId="417"/>
            <ac:spMk id="6" creationId="{76C808AB-F3DF-6A68-E153-7EA5F91A21D6}"/>
          </ac:spMkLst>
        </pc:spChg>
        <pc:picChg chg="add del mod ord modCrop">
          <ac:chgData name="Trần Công Minh" userId="871f590d-e1fd-475e-948a-9d4e2c5d2c12" providerId="ADAL" clId="{0AFFD8CC-25BA-42D2-8526-174A06CE3B9D}" dt="2025-10-07T11:38:46.050" v="593" actId="478"/>
          <ac:picMkLst>
            <pc:docMk/>
            <pc:sldMk cId="3759253388" sldId="417"/>
            <ac:picMk id="2" creationId="{4FA38132-C84A-AA4D-D000-059B6231F709}"/>
          </ac:picMkLst>
        </pc:picChg>
        <pc:picChg chg="add mod modCrop">
          <ac:chgData name="Trần Công Minh" userId="871f590d-e1fd-475e-948a-9d4e2c5d2c12" providerId="ADAL" clId="{0AFFD8CC-25BA-42D2-8526-174A06CE3B9D}" dt="2025-10-07T11:39:37.767" v="622" actId="14100"/>
          <ac:picMkLst>
            <pc:docMk/>
            <pc:sldMk cId="3759253388" sldId="417"/>
            <ac:picMk id="3" creationId="{E85EAED2-6B07-C52E-ECEC-C12FBC8A313C}"/>
          </ac:picMkLst>
        </pc:picChg>
        <pc:picChg chg="del">
          <ac:chgData name="Trần Công Minh" userId="871f590d-e1fd-475e-948a-9d4e2c5d2c12" providerId="ADAL" clId="{0AFFD8CC-25BA-42D2-8526-174A06CE3B9D}" dt="2025-10-07T11:37:38.645" v="529" actId="478"/>
          <ac:picMkLst>
            <pc:docMk/>
            <pc:sldMk cId="3759253388" sldId="417"/>
            <ac:picMk id="4" creationId="{6A8C090F-14F0-F5A4-B0F1-A1C9C7C71D5D}"/>
          </ac:picMkLst>
        </pc:picChg>
      </pc:sldChg>
      <pc:sldChg chg="addSp delSp modSp new mod modTransition">
        <pc:chgData name="Trần Công Minh" userId="871f590d-e1fd-475e-948a-9d4e2c5d2c12" providerId="ADAL" clId="{0AFFD8CC-25BA-42D2-8526-174A06CE3B9D}" dt="2025-10-07T11:49:30.513" v="784"/>
        <pc:sldMkLst>
          <pc:docMk/>
          <pc:sldMk cId="1467601138" sldId="418"/>
        </pc:sldMkLst>
        <pc:spChg chg="add mod">
          <ac:chgData name="Trần Công Minh" userId="871f590d-e1fd-475e-948a-9d4e2c5d2c12" providerId="ADAL" clId="{0AFFD8CC-25BA-42D2-8526-174A06CE3B9D}" dt="2025-10-07T11:46:16.467" v="760" actId="20577"/>
          <ac:spMkLst>
            <pc:docMk/>
            <pc:sldMk cId="1467601138" sldId="418"/>
            <ac:spMk id="3" creationId="{2E3B702E-1AD2-BDE7-97F6-E38C3DDEB7E9}"/>
          </ac:spMkLst>
        </pc:spChg>
        <pc:spChg chg="add del mod">
          <ac:chgData name="Trần Công Minh" userId="871f590d-e1fd-475e-948a-9d4e2c5d2c12" providerId="ADAL" clId="{0AFFD8CC-25BA-42D2-8526-174A06CE3B9D}" dt="2025-10-07T11:42:33.135" v="689" actId="478"/>
          <ac:spMkLst>
            <pc:docMk/>
            <pc:sldMk cId="1467601138" sldId="418"/>
            <ac:spMk id="6" creationId="{481FF981-DB73-FA49-1D93-0C94E13ACE37}"/>
          </ac:spMkLst>
        </pc:spChg>
        <pc:spChg chg="add mod">
          <ac:chgData name="Trần Công Minh" userId="871f590d-e1fd-475e-948a-9d4e2c5d2c12" providerId="ADAL" clId="{0AFFD8CC-25BA-42D2-8526-174A06CE3B9D}" dt="2025-10-07T11:46:19.388" v="762" actId="20577"/>
          <ac:spMkLst>
            <pc:docMk/>
            <pc:sldMk cId="1467601138" sldId="418"/>
            <ac:spMk id="7" creationId="{334FBAD3-DB8B-CC5A-71FB-B47999C830FB}"/>
          </ac:spMkLst>
        </pc:spChg>
        <pc:spChg chg="add mod ord">
          <ac:chgData name="Trần Công Minh" userId="871f590d-e1fd-475e-948a-9d4e2c5d2c12" providerId="ADAL" clId="{0AFFD8CC-25BA-42D2-8526-174A06CE3B9D}" dt="2025-10-07T11:45:00.703" v="728" actId="207"/>
          <ac:spMkLst>
            <pc:docMk/>
            <pc:sldMk cId="1467601138" sldId="418"/>
            <ac:spMk id="9" creationId="{AD8565E7-9B07-F164-B483-D2242CA66DE8}"/>
          </ac:spMkLst>
        </pc:spChg>
        <pc:picChg chg="add mod">
          <ac:chgData name="Trần Công Minh" userId="871f590d-e1fd-475e-948a-9d4e2c5d2c12" providerId="ADAL" clId="{0AFFD8CC-25BA-42D2-8526-174A06CE3B9D}" dt="2025-10-07T11:46:01.905" v="756" actId="465"/>
          <ac:picMkLst>
            <pc:docMk/>
            <pc:sldMk cId="1467601138" sldId="418"/>
            <ac:picMk id="4" creationId="{2E9EEC3D-D23F-09A4-6777-3C59AD72C9DB}"/>
          </ac:picMkLst>
        </pc:picChg>
        <pc:picChg chg="add mod">
          <ac:chgData name="Trần Công Minh" userId="871f590d-e1fd-475e-948a-9d4e2c5d2c12" providerId="ADAL" clId="{0AFFD8CC-25BA-42D2-8526-174A06CE3B9D}" dt="2025-10-07T11:43:37.623" v="704" actId="1076"/>
          <ac:picMkLst>
            <pc:docMk/>
            <pc:sldMk cId="1467601138" sldId="418"/>
            <ac:picMk id="8" creationId="{2A97E45F-2CF9-DDF4-D28A-3FAA1E4AEA61}"/>
          </ac:picMkLst>
        </pc:picChg>
      </pc:sldChg>
      <pc:sldChg chg="addSp modSp new mod modTransition">
        <pc:chgData name="Trần Công Minh" userId="871f590d-e1fd-475e-948a-9d4e2c5d2c12" providerId="ADAL" clId="{0AFFD8CC-25BA-42D2-8526-174A06CE3B9D}" dt="2025-10-07T11:49:30.513" v="784"/>
        <pc:sldMkLst>
          <pc:docMk/>
          <pc:sldMk cId="2072093594" sldId="419"/>
        </pc:sldMkLst>
        <pc:spChg chg="add mod">
          <ac:chgData name="Trần Công Minh" userId="871f590d-e1fd-475e-948a-9d4e2c5d2c12" providerId="ADAL" clId="{0AFFD8CC-25BA-42D2-8526-174A06CE3B9D}" dt="2025-10-07T11:47:12.221" v="779" actId="114"/>
          <ac:spMkLst>
            <pc:docMk/>
            <pc:sldMk cId="2072093594" sldId="419"/>
            <ac:spMk id="3" creationId="{5971DA46-3CFD-0CDA-384C-95ACF7BCFA8A}"/>
          </ac:spMkLst>
        </pc:spChg>
        <pc:picChg chg="add mod modCrop">
          <ac:chgData name="Trần Công Minh" userId="871f590d-e1fd-475e-948a-9d4e2c5d2c12" providerId="ADAL" clId="{0AFFD8CC-25BA-42D2-8526-174A06CE3B9D}" dt="2025-10-07T11:45:33.031" v="750"/>
          <ac:picMkLst>
            <pc:docMk/>
            <pc:sldMk cId="2072093594" sldId="419"/>
            <ac:picMk id="2" creationId="{363CD096-397F-00E8-27F4-594D4B047BC9}"/>
          </ac:picMkLst>
        </pc:picChg>
      </pc:sldChg>
      <pc:sldChg chg="new del">
        <pc:chgData name="Trần Công Minh" userId="871f590d-e1fd-475e-948a-9d4e2c5d2c12" providerId="ADAL" clId="{0AFFD8CC-25BA-42D2-8526-174A06CE3B9D}" dt="2025-10-07T11:45:18.775" v="730" actId="680"/>
        <pc:sldMkLst>
          <pc:docMk/>
          <pc:sldMk cId="4183142047" sldId="419"/>
        </pc:sldMkLst>
      </pc:sldChg>
      <pc:sldChg chg="add del">
        <pc:chgData name="Trần Công Minh" userId="871f590d-e1fd-475e-948a-9d4e2c5d2c12" providerId="ADAL" clId="{0AFFD8CC-25BA-42D2-8526-174A06CE3B9D}" dt="2025-10-07T11:45:22.318" v="733"/>
        <pc:sldMkLst>
          <pc:docMk/>
          <pc:sldMk cId="1785385952" sldId="420"/>
        </pc:sldMkLst>
      </pc:sldChg>
      <pc:sldChg chg="modSp add mod ord">
        <pc:chgData name="Trần Công Minh" userId="871f590d-e1fd-475e-948a-9d4e2c5d2c12" providerId="ADAL" clId="{0AFFD8CC-25BA-42D2-8526-174A06CE3B9D}" dt="2025-10-07T12:35:20.321" v="855"/>
        <pc:sldMkLst>
          <pc:docMk/>
          <pc:sldMk cId="2227997067" sldId="420"/>
        </pc:sldMkLst>
        <pc:spChg chg="mod">
          <ac:chgData name="Trần Công Minh" userId="871f590d-e1fd-475e-948a-9d4e2c5d2c12" providerId="ADAL" clId="{0AFFD8CC-25BA-42D2-8526-174A06CE3B9D}" dt="2025-10-07T12:35:20.321" v="855"/>
          <ac:spMkLst>
            <pc:docMk/>
            <pc:sldMk cId="2227997067" sldId="420"/>
            <ac:spMk id="2" creationId="{0B36B4D2-A016-9352-C8F0-FBBD822C1239}"/>
          </ac:spMkLst>
        </pc:spChg>
      </pc:sldChg>
      <pc:sldChg chg="add del ord">
        <pc:chgData name="Trần Công Minh" userId="871f590d-e1fd-475e-948a-9d4e2c5d2c12" providerId="ADAL" clId="{0AFFD8CC-25BA-42D2-8526-174A06CE3B9D}" dt="2025-10-07T12:32:27.884" v="788" actId="47"/>
        <pc:sldMkLst>
          <pc:docMk/>
          <pc:sldMk cId="3991372414" sldId="420"/>
        </pc:sldMkLst>
      </pc:sldChg>
      <pc:sldChg chg="addSp modSp new mod">
        <pc:chgData name="Trần Công Minh" userId="871f590d-e1fd-475e-948a-9d4e2c5d2c12" providerId="ADAL" clId="{0AFFD8CC-25BA-42D2-8526-174A06CE3B9D}" dt="2025-10-07T12:42:34.043" v="1073" actId="404"/>
        <pc:sldMkLst>
          <pc:docMk/>
          <pc:sldMk cId="1121157318" sldId="421"/>
        </pc:sldMkLst>
        <pc:spChg chg="mod">
          <ac:chgData name="Trần Công Minh" userId="871f590d-e1fd-475e-948a-9d4e2c5d2c12" providerId="ADAL" clId="{0AFFD8CC-25BA-42D2-8526-174A06CE3B9D}" dt="2025-10-07T12:42:34.043" v="1073" actId="404"/>
          <ac:spMkLst>
            <pc:docMk/>
            <pc:sldMk cId="1121157318" sldId="421"/>
            <ac:spMk id="2" creationId="{D080C920-5154-44FB-1AC6-9D7F46439EB6}"/>
          </ac:spMkLst>
        </pc:spChg>
        <pc:spChg chg="add mod">
          <ac:chgData name="Trần Công Minh" userId="871f590d-e1fd-475e-948a-9d4e2c5d2c12" providerId="ADAL" clId="{0AFFD8CC-25BA-42D2-8526-174A06CE3B9D}" dt="2025-10-07T12:39:32.197" v="1058" actId="20577"/>
          <ac:spMkLst>
            <pc:docMk/>
            <pc:sldMk cId="1121157318" sldId="421"/>
            <ac:spMk id="4" creationId="{510E2CD2-1E91-A129-A52F-E9B3AE43E6C1}"/>
          </ac:spMkLst>
        </pc:spChg>
        <pc:spChg chg="add mod">
          <ac:chgData name="Trần Công Minh" userId="871f590d-e1fd-475e-948a-9d4e2c5d2c12" providerId="ADAL" clId="{0AFFD8CC-25BA-42D2-8526-174A06CE3B9D}" dt="2025-10-07T12:38:12.884" v="942" actId="12788"/>
          <ac:spMkLst>
            <pc:docMk/>
            <pc:sldMk cId="1121157318" sldId="421"/>
            <ac:spMk id="7" creationId="{2218D37D-8327-FD4D-7AEC-D7255C045A9C}"/>
          </ac:spMkLst>
        </pc:spChg>
        <pc:picChg chg="add mod">
          <ac:chgData name="Trần Công Minh" userId="871f590d-e1fd-475e-948a-9d4e2c5d2c12" providerId="ADAL" clId="{0AFFD8CC-25BA-42D2-8526-174A06CE3B9D}" dt="2025-10-07T12:38:12.884" v="942" actId="12788"/>
          <ac:picMkLst>
            <pc:docMk/>
            <pc:sldMk cId="1121157318" sldId="421"/>
            <ac:picMk id="5" creationId="{1FD484B0-ED6C-7A45-8BF3-D5ABE4DFC4F2}"/>
          </ac:picMkLst>
        </pc:picChg>
      </pc:sldChg>
      <pc:sldChg chg="new del">
        <pc:chgData name="Trần Công Minh" userId="871f590d-e1fd-475e-948a-9d4e2c5d2c12" providerId="ADAL" clId="{0AFFD8CC-25BA-42D2-8526-174A06CE3B9D}" dt="2025-10-07T12:35:43.770" v="871" actId="680"/>
        <pc:sldMkLst>
          <pc:docMk/>
          <pc:sldMk cId="3031030021" sldId="421"/>
        </pc:sldMkLst>
      </pc:sldChg>
      <pc:sldChg chg="addSp modSp new mod">
        <pc:chgData name="Trần Công Minh" userId="871f590d-e1fd-475e-948a-9d4e2c5d2c12" providerId="ADAL" clId="{0AFFD8CC-25BA-42D2-8526-174A06CE3B9D}" dt="2025-10-07T12:45:00.855" v="1155" actId="207"/>
        <pc:sldMkLst>
          <pc:docMk/>
          <pc:sldMk cId="3642465502" sldId="422"/>
        </pc:sldMkLst>
        <pc:spChg chg="mod">
          <ac:chgData name="Trần Công Minh" userId="871f590d-e1fd-475e-948a-9d4e2c5d2c12" providerId="ADAL" clId="{0AFFD8CC-25BA-42D2-8526-174A06CE3B9D}" dt="2025-10-07T12:42:28.434" v="1072" actId="404"/>
          <ac:spMkLst>
            <pc:docMk/>
            <pc:sldMk cId="3642465502" sldId="422"/>
            <ac:spMk id="2" creationId="{6B1169F9-44E9-7CE0-9712-6C8E1B938E2B}"/>
          </ac:spMkLst>
        </pc:spChg>
        <pc:spChg chg="add mod">
          <ac:chgData name="Trần Công Minh" userId="871f590d-e1fd-475e-948a-9d4e2c5d2c12" providerId="ADAL" clId="{0AFFD8CC-25BA-42D2-8526-174A06CE3B9D}" dt="2025-10-07T12:45:00.855" v="1155" actId="207"/>
          <ac:spMkLst>
            <pc:docMk/>
            <pc:sldMk cId="3642465502" sldId="422"/>
            <ac:spMk id="3" creationId="{7B903FF6-EC1F-D840-AE73-754ECD3A29A8}"/>
          </ac:spMkLst>
        </pc:spChg>
      </pc:sldChg>
      <pc:sldChg chg="addSp delSp modSp new del mod">
        <pc:chgData name="Trần Công Minh" userId="871f590d-e1fd-475e-948a-9d4e2c5d2c12" providerId="ADAL" clId="{0AFFD8CC-25BA-42D2-8526-174A06CE3B9D}" dt="2025-10-07T13:16:33.775" v="1484" actId="47"/>
        <pc:sldMkLst>
          <pc:docMk/>
          <pc:sldMk cId="2937913874" sldId="423"/>
        </pc:sldMkLst>
        <pc:spChg chg="mod">
          <ac:chgData name="Trần Công Minh" userId="871f590d-e1fd-475e-948a-9d4e2c5d2c12" providerId="ADAL" clId="{0AFFD8CC-25BA-42D2-8526-174A06CE3B9D}" dt="2025-10-07T12:46:43.297" v="1165" actId="404"/>
          <ac:spMkLst>
            <pc:docMk/>
            <pc:sldMk cId="2937913874" sldId="423"/>
            <ac:spMk id="2" creationId="{4E5EAA61-4722-142D-9B72-46BA2B55A3C1}"/>
          </ac:spMkLst>
        </pc:spChg>
        <pc:spChg chg="add mod">
          <ac:chgData name="Trần Công Minh" userId="871f590d-e1fd-475e-948a-9d4e2c5d2c12" providerId="ADAL" clId="{0AFFD8CC-25BA-42D2-8526-174A06CE3B9D}" dt="2025-10-07T12:47:18.205" v="1186" actId="5793"/>
          <ac:spMkLst>
            <pc:docMk/>
            <pc:sldMk cId="2937913874" sldId="423"/>
            <ac:spMk id="5" creationId="{CA72567F-A7F7-86B7-9FAF-738F1D9FCF57}"/>
          </ac:spMkLst>
        </pc:spChg>
        <pc:picChg chg="add del mod">
          <ac:chgData name="Trần Công Minh" userId="871f590d-e1fd-475e-948a-9d4e2c5d2c12" providerId="ADAL" clId="{0AFFD8CC-25BA-42D2-8526-174A06CE3B9D}" dt="2025-10-07T12:46:46.159" v="1166" actId="478"/>
          <ac:picMkLst>
            <pc:docMk/>
            <pc:sldMk cId="2937913874" sldId="423"/>
            <ac:picMk id="3" creationId="{B2EB8892-E5E4-92B5-FEC4-0231BBFFEE69}"/>
          </ac:picMkLst>
        </pc:picChg>
      </pc:sldChg>
      <pc:sldChg chg="addSp delSp modSp add del mod ord modClrScheme chgLayout">
        <pc:chgData name="Trần Công Minh" userId="871f590d-e1fd-475e-948a-9d4e2c5d2c12" providerId="ADAL" clId="{0AFFD8CC-25BA-42D2-8526-174A06CE3B9D}" dt="2025-10-07T13:07:54.862" v="1383" actId="47"/>
        <pc:sldMkLst>
          <pc:docMk/>
          <pc:sldMk cId="703224114" sldId="424"/>
        </pc:sldMkLst>
        <pc:spChg chg="del">
          <ac:chgData name="Trần Công Minh" userId="871f590d-e1fd-475e-948a-9d4e2c5d2c12" providerId="ADAL" clId="{0AFFD8CC-25BA-42D2-8526-174A06CE3B9D}" dt="2025-10-07T12:50:31.902" v="1193" actId="478"/>
          <ac:spMkLst>
            <pc:docMk/>
            <pc:sldMk cId="703224114" sldId="424"/>
            <ac:spMk id="2" creationId="{B6985CB7-6159-5D92-BEFD-6F399E370727}"/>
          </ac:spMkLst>
        </pc:spChg>
        <pc:spChg chg="mod">
          <ac:chgData name="Trần Công Minh" userId="871f590d-e1fd-475e-948a-9d4e2c5d2c12" providerId="ADAL" clId="{0AFFD8CC-25BA-42D2-8526-174A06CE3B9D}" dt="2025-10-07T12:51:50.233" v="1211" actId="1076"/>
          <ac:spMkLst>
            <pc:docMk/>
            <pc:sldMk cId="703224114" sldId="424"/>
            <ac:spMk id="3" creationId="{21C438B6-E0BC-A635-F850-034BB7587B25}"/>
          </ac:spMkLst>
        </pc:spChg>
        <pc:spChg chg="mod">
          <ac:chgData name="Trần Công Minh" userId="871f590d-e1fd-475e-948a-9d4e2c5d2c12" providerId="ADAL" clId="{0AFFD8CC-25BA-42D2-8526-174A06CE3B9D}" dt="2025-10-07T13:02:20.537" v="1322"/>
          <ac:spMkLst>
            <pc:docMk/>
            <pc:sldMk cId="703224114" sldId="424"/>
            <ac:spMk id="4" creationId="{AB723EAD-26AB-6C66-8CF5-1A33B486F047}"/>
          </ac:spMkLst>
        </pc:spChg>
        <pc:spChg chg="add del">
          <ac:chgData name="Trần Công Minh" userId="871f590d-e1fd-475e-948a-9d4e2c5d2c12" providerId="ADAL" clId="{0AFFD8CC-25BA-42D2-8526-174A06CE3B9D}" dt="2025-10-07T13:02:08.682" v="1319" actId="478"/>
          <ac:spMkLst>
            <pc:docMk/>
            <pc:sldMk cId="703224114" sldId="424"/>
            <ac:spMk id="5" creationId="{26ACEE96-867E-918A-EFE4-CAF4D19A3699}"/>
          </ac:spMkLst>
        </pc:spChg>
        <pc:spChg chg="del">
          <ac:chgData name="Trần Công Minh" userId="871f590d-e1fd-475e-948a-9d4e2c5d2c12" providerId="ADAL" clId="{0AFFD8CC-25BA-42D2-8526-174A06CE3B9D}" dt="2025-10-07T12:54:43.343" v="1218" actId="478"/>
          <ac:spMkLst>
            <pc:docMk/>
            <pc:sldMk cId="703224114" sldId="424"/>
            <ac:spMk id="6" creationId="{CB8D0A45-890F-4C00-EB87-F370A564F366}"/>
          </ac:spMkLst>
        </pc:spChg>
        <pc:spChg chg="add del">
          <ac:chgData name="Trần Công Minh" userId="871f590d-e1fd-475e-948a-9d4e2c5d2c12" providerId="ADAL" clId="{0AFFD8CC-25BA-42D2-8526-174A06CE3B9D}" dt="2025-10-07T12:56:50.609" v="1235" actId="931"/>
          <ac:spMkLst>
            <pc:docMk/>
            <pc:sldMk cId="703224114" sldId="424"/>
            <ac:spMk id="7" creationId="{96D4645D-7A32-82E8-BB49-1FF78B4ABEE9}"/>
          </ac:spMkLst>
        </pc:spChg>
        <pc:spChg chg="add del mod">
          <ac:chgData name="Trần Công Minh" userId="871f590d-e1fd-475e-948a-9d4e2c5d2c12" providerId="ADAL" clId="{0AFFD8CC-25BA-42D2-8526-174A06CE3B9D}" dt="2025-10-07T13:02:32.214" v="1326" actId="12"/>
          <ac:spMkLst>
            <pc:docMk/>
            <pc:sldMk cId="703224114" sldId="424"/>
            <ac:spMk id="13" creationId="{759D0D67-F637-3756-2BBE-5E9151AC5CCD}"/>
          </ac:spMkLst>
        </pc:spChg>
        <pc:spChg chg="add del mod">
          <ac:chgData name="Trần Công Minh" userId="871f590d-e1fd-475e-948a-9d4e2c5d2c12" providerId="ADAL" clId="{0AFFD8CC-25BA-42D2-8526-174A06CE3B9D}" dt="2025-10-07T13:01:00.412" v="1301" actId="207"/>
          <ac:spMkLst>
            <pc:docMk/>
            <pc:sldMk cId="703224114" sldId="424"/>
            <ac:spMk id="14" creationId="{5BD67EC2-B02C-30A2-45B4-A612465EC943}"/>
          </ac:spMkLst>
        </pc:spChg>
        <pc:spChg chg="add del mod ord">
          <ac:chgData name="Trần Công Minh" userId="871f590d-e1fd-475e-948a-9d4e2c5d2c12" providerId="ADAL" clId="{0AFFD8CC-25BA-42D2-8526-174A06CE3B9D}" dt="2025-10-07T12:59:40.757" v="1261" actId="700"/>
          <ac:spMkLst>
            <pc:docMk/>
            <pc:sldMk cId="703224114" sldId="424"/>
            <ac:spMk id="15" creationId="{C52A247C-2333-A418-D179-9802A443B83D}"/>
          </ac:spMkLst>
        </pc:spChg>
        <pc:spChg chg="add del mod">
          <ac:chgData name="Trần Công Minh" userId="871f590d-e1fd-475e-948a-9d4e2c5d2c12" providerId="ADAL" clId="{0AFFD8CC-25BA-42D2-8526-174A06CE3B9D}" dt="2025-10-07T13:02:08.036" v="1318" actId="478"/>
          <ac:spMkLst>
            <pc:docMk/>
            <pc:sldMk cId="703224114" sldId="424"/>
            <ac:spMk id="18" creationId="{737FD8B5-AAD3-E4DA-4AE5-6979C7DABF97}"/>
          </ac:spMkLst>
        </pc:spChg>
        <pc:spChg chg="add del mod">
          <ac:chgData name="Trần Công Minh" userId="871f590d-e1fd-475e-948a-9d4e2c5d2c12" providerId="ADAL" clId="{0AFFD8CC-25BA-42D2-8526-174A06CE3B9D}" dt="2025-10-07T13:03:43.033" v="1341" actId="478"/>
          <ac:spMkLst>
            <pc:docMk/>
            <pc:sldMk cId="703224114" sldId="424"/>
            <ac:spMk id="22" creationId="{A3287BCD-7FBE-7E42-E692-D7982E689A13}"/>
          </ac:spMkLst>
        </pc:spChg>
        <pc:spChg chg="add mod">
          <ac:chgData name="Trần Công Minh" userId="871f590d-e1fd-475e-948a-9d4e2c5d2c12" providerId="ADAL" clId="{0AFFD8CC-25BA-42D2-8526-174A06CE3B9D}" dt="2025-10-07T13:07:15.032" v="1377" actId="14100"/>
          <ac:spMkLst>
            <pc:docMk/>
            <pc:sldMk cId="703224114" sldId="424"/>
            <ac:spMk id="23" creationId="{E608B59C-F103-B8AB-688C-AFB1C3C45408}"/>
          </ac:spMkLst>
        </pc:spChg>
        <pc:spChg chg="add mod">
          <ac:chgData name="Trần Công Minh" userId="871f590d-e1fd-475e-948a-9d4e2c5d2c12" providerId="ADAL" clId="{0AFFD8CC-25BA-42D2-8526-174A06CE3B9D}" dt="2025-10-07T13:05:14.258" v="1356" actId="1076"/>
          <ac:spMkLst>
            <pc:docMk/>
            <pc:sldMk cId="703224114" sldId="424"/>
            <ac:spMk id="24" creationId="{EA332885-CBD6-CEF1-D269-798648F86213}"/>
          </ac:spMkLst>
        </pc:spChg>
        <pc:spChg chg="add mod">
          <ac:chgData name="Trần Công Minh" userId="871f590d-e1fd-475e-948a-9d4e2c5d2c12" providerId="ADAL" clId="{0AFFD8CC-25BA-42D2-8526-174A06CE3B9D}" dt="2025-10-07T13:05:58.708" v="1363" actId="1035"/>
          <ac:spMkLst>
            <pc:docMk/>
            <pc:sldMk cId="703224114" sldId="424"/>
            <ac:spMk id="25" creationId="{C921628D-AB34-B0AD-D125-BED9E06AAD20}"/>
          </ac:spMkLst>
        </pc:spChg>
        <pc:picChg chg="add del mod">
          <ac:chgData name="Trần Công Minh" userId="871f590d-e1fd-475e-948a-9d4e2c5d2c12" providerId="ADAL" clId="{0AFFD8CC-25BA-42D2-8526-174A06CE3B9D}" dt="2025-10-07T12:56:16.373" v="1233" actId="22"/>
          <ac:picMkLst>
            <pc:docMk/>
            <pc:sldMk cId="703224114" sldId="424"/>
            <ac:picMk id="9" creationId="{A0484114-4A49-FD07-9AC1-D7D099FE53A4}"/>
          </ac:picMkLst>
        </pc:picChg>
        <pc:picChg chg="add del mod ord">
          <ac:chgData name="Trần Công Minh" userId="871f590d-e1fd-475e-948a-9d4e2c5d2c12" providerId="ADAL" clId="{0AFFD8CC-25BA-42D2-8526-174A06CE3B9D}" dt="2025-10-07T13:01:05.494" v="1310" actId="478"/>
          <ac:picMkLst>
            <pc:docMk/>
            <pc:sldMk cId="703224114" sldId="424"/>
            <ac:picMk id="11" creationId="{396D79ED-B485-AD7A-8B6B-50D69A94FE29}"/>
          </ac:picMkLst>
        </pc:picChg>
        <pc:picChg chg="add del mod">
          <ac:chgData name="Trần Công Minh" userId="871f590d-e1fd-475e-948a-9d4e2c5d2c12" providerId="ADAL" clId="{0AFFD8CC-25BA-42D2-8526-174A06CE3B9D}" dt="2025-10-07T13:01:08.386" v="1311" actId="478"/>
          <ac:picMkLst>
            <pc:docMk/>
            <pc:sldMk cId="703224114" sldId="424"/>
            <ac:picMk id="16" creationId="{FFF26672-0CFD-872E-3522-89959F2936E4}"/>
          </ac:picMkLst>
        </pc:picChg>
        <pc:picChg chg="add mod">
          <ac:chgData name="Trần Công Minh" userId="871f590d-e1fd-475e-948a-9d4e2c5d2c12" providerId="ADAL" clId="{0AFFD8CC-25BA-42D2-8526-174A06CE3B9D}" dt="2025-10-07T13:01:24.003" v="1313"/>
          <ac:picMkLst>
            <pc:docMk/>
            <pc:sldMk cId="703224114" sldId="424"/>
            <ac:picMk id="19" creationId="{F17B381F-9FBC-E119-DDCC-65766217F84A}"/>
          </ac:picMkLst>
        </pc:picChg>
        <pc:picChg chg="add mod">
          <ac:chgData name="Trần Công Minh" userId="871f590d-e1fd-475e-948a-9d4e2c5d2c12" providerId="ADAL" clId="{0AFFD8CC-25BA-42D2-8526-174A06CE3B9D}" dt="2025-10-07T13:06:30.858" v="1365" actId="1076"/>
          <ac:picMkLst>
            <pc:docMk/>
            <pc:sldMk cId="703224114" sldId="424"/>
            <ac:picMk id="20" creationId="{4D25C757-5CCE-69E0-BDC6-32866F786844}"/>
          </ac:picMkLst>
        </pc:picChg>
        <pc:picChg chg="add mod">
          <ac:chgData name="Trần Công Minh" userId="871f590d-e1fd-475e-948a-9d4e2c5d2c12" providerId="ADAL" clId="{0AFFD8CC-25BA-42D2-8526-174A06CE3B9D}" dt="2025-10-07T13:07:44.426" v="1382" actId="1076"/>
          <ac:picMkLst>
            <pc:docMk/>
            <pc:sldMk cId="703224114" sldId="424"/>
            <ac:picMk id="30" creationId="{537C32B9-6DCE-5BD0-D1CB-B79D34FC3D7D}"/>
          </ac:picMkLst>
        </pc:picChg>
        <pc:cxnChg chg="add mod">
          <ac:chgData name="Trần Công Minh" userId="871f590d-e1fd-475e-948a-9d4e2c5d2c12" providerId="ADAL" clId="{0AFFD8CC-25BA-42D2-8526-174A06CE3B9D}" dt="2025-10-07T13:07:21.419" v="1379" actId="1035"/>
          <ac:cxnSpMkLst>
            <pc:docMk/>
            <pc:sldMk cId="703224114" sldId="424"/>
            <ac:cxnSpMk id="27" creationId="{110279BD-2A31-C69D-511C-A9EB9B31DED6}"/>
          </ac:cxnSpMkLst>
        </pc:cxnChg>
      </pc:sldChg>
      <pc:sldChg chg="addSp delSp modSp new mod">
        <pc:chgData name="Trần Công Minh" userId="871f590d-e1fd-475e-948a-9d4e2c5d2c12" providerId="ADAL" clId="{0AFFD8CC-25BA-42D2-8526-174A06CE3B9D}" dt="2025-10-07T13:12:13.618" v="1479" actId="13822"/>
        <pc:sldMkLst>
          <pc:docMk/>
          <pc:sldMk cId="1842867236" sldId="424"/>
        </pc:sldMkLst>
        <pc:spChg chg="mod">
          <ac:chgData name="Trần Công Minh" userId="871f590d-e1fd-475e-948a-9d4e2c5d2c12" providerId="ADAL" clId="{0AFFD8CC-25BA-42D2-8526-174A06CE3B9D}" dt="2025-10-07T13:08:13.476" v="1390" actId="404"/>
          <ac:spMkLst>
            <pc:docMk/>
            <pc:sldMk cId="1842867236" sldId="424"/>
            <ac:spMk id="2" creationId="{5D199279-1E92-0F91-34A9-CB41821A6C1C}"/>
          </ac:spMkLst>
        </pc:spChg>
        <pc:spChg chg="add del">
          <ac:chgData name="Trần Công Minh" userId="871f590d-e1fd-475e-948a-9d4e2c5d2c12" providerId="ADAL" clId="{0AFFD8CC-25BA-42D2-8526-174A06CE3B9D}" dt="2025-10-07T13:08:32.317" v="1392" actId="22"/>
          <ac:spMkLst>
            <pc:docMk/>
            <pc:sldMk cId="1842867236" sldId="424"/>
            <ac:spMk id="4" creationId="{EF43860C-8C2C-2542-7B6D-49E5BDCB6661}"/>
          </ac:spMkLst>
        </pc:spChg>
        <pc:spChg chg="add">
          <ac:chgData name="Trần Công Minh" userId="871f590d-e1fd-475e-948a-9d4e2c5d2c12" providerId="ADAL" clId="{0AFFD8CC-25BA-42D2-8526-174A06CE3B9D}" dt="2025-10-07T13:08:36.151" v="1393"/>
          <ac:spMkLst>
            <pc:docMk/>
            <pc:sldMk cId="1842867236" sldId="424"/>
            <ac:spMk id="5" creationId="{A83DC0DC-EFC9-3F85-5DA1-242FDC6D5C36}"/>
          </ac:spMkLst>
        </pc:spChg>
        <pc:spChg chg="add mod">
          <ac:chgData name="Trần Công Minh" userId="871f590d-e1fd-475e-948a-9d4e2c5d2c12" providerId="ADAL" clId="{0AFFD8CC-25BA-42D2-8526-174A06CE3B9D}" dt="2025-10-07T13:09:31.739" v="1415" actId="14100"/>
          <ac:spMkLst>
            <pc:docMk/>
            <pc:sldMk cId="1842867236" sldId="424"/>
            <ac:spMk id="10" creationId="{A46D84AE-F737-FF9A-5C6B-EB2D163CDA20}"/>
          </ac:spMkLst>
        </pc:spChg>
        <pc:spChg chg="add mod">
          <ac:chgData name="Trần Công Minh" userId="871f590d-e1fd-475e-948a-9d4e2c5d2c12" providerId="ADAL" clId="{0AFFD8CC-25BA-42D2-8526-174A06CE3B9D}" dt="2025-10-07T13:11:07.990" v="1445" actId="948"/>
          <ac:spMkLst>
            <pc:docMk/>
            <pc:sldMk cId="1842867236" sldId="424"/>
            <ac:spMk id="12" creationId="{84C3B8FF-65A1-CD6F-2635-BA085083080A}"/>
          </ac:spMkLst>
        </pc:spChg>
        <pc:spChg chg="add mod">
          <ac:chgData name="Trần Công Minh" userId="871f590d-e1fd-475e-948a-9d4e2c5d2c12" providerId="ADAL" clId="{0AFFD8CC-25BA-42D2-8526-174A06CE3B9D}" dt="2025-10-07T13:11:47.964" v="1466" actId="1036"/>
          <ac:spMkLst>
            <pc:docMk/>
            <pc:sldMk cId="1842867236" sldId="424"/>
            <ac:spMk id="14" creationId="{81B83593-5B10-9380-F1BA-ED53CBAD0014}"/>
          </ac:spMkLst>
        </pc:spChg>
        <pc:spChg chg="add">
          <ac:chgData name="Trần Công Minh" userId="871f590d-e1fd-475e-948a-9d4e2c5d2c12" providerId="ADAL" clId="{0AFFD8CC-25BA-42D2-8526-174A06CE3B9D}" dt="2025-10-07T13:10:15.473" v="1428"/>
          <ac:spMkLst>
            <pc:docMk/>
            <pc:sldMk cId="1842867236" sldId="424"/>
            <ac:spMk id="15" creationId="{AF60A2D7-1932-DE9B-C4E8-811A5066BDB5}"/>
          </ac:spMkLst>
        </pc:spChg>
        <pc:spChg chg="add mod">
          <ac:chgData name="Trần Công Minh" userId="871f590d-e1fd-475e-948a-9d4e2c5d2c12" providerId="ADAL" clId="{0AFFD8CC-25BA-42D2-8526-174A06CE3B9D}" dt="2025-10-07T13:11:47.964" v="1466" actId="1036"/>
          <ac:spMkLst>
            <pc:docMk/>
            <pc:sldMk cId="1842867236" sldId="424"/>
            <ac:spMk id="17" creationId="{78680BBC-D019-1FDC-9D65-14E77853E640}"/>
          </ac:spMkLst>
        </pc:spChg>
        <pc:spChg chg="add mod">
          <ac:chgData name="Trần Công Minh" userId="871f590d-e1fd-475e-948a-9d4e2c5d2c12" providerId="ADAL" clId="{0AFFD8CC-25BA-42D2-8526-174A06CE3B9D}" dt="2025-10-07T13:11:35.296" v="1454" actId="1076"/>
          <ac:spMkLst>
            <pc:docMk/>
            <pc:sldMk cId="1842867236" sldId="424"/>
            <ac:spMk id="19" creationId="{DA1A231B-600F-CB87-3017-1A83E7786CB6}"/>
          </ac:spMkLst>
        </pc:spChg>
        <pc:picChg chg="add mod">
          <ac:chgData name="Trần Công Minh" userId="871f590d-e1fd-475e-948a-9d4e2c5d2c12" providerId="ADAL" clId="{0AFFD8CC-25BA-42D2-8526-174A06CE3B9D}" dt="2025-10-07T13:09:06.313" v="1403" actId="1076"/>
          <ac:picMkLst>
            <pc:docMk/>
            <pc:sldMk cId="1842867236" sldId="424"/>
            <ac:picMk id="6" creationId="{5C541311-AED0-AB38-6143-7E9AF28935EB}"/>
          </ac:picMkLst>
        </pc:picChg>
        <pc:picChg chg="add mod">
          <ac:chgData name="Trần Công Minh" userId="871f590d-e1fd-475e-948a-9d4e2c5d2c12" providerId="ADAL" clId="{0AFFD8CC-25BA-42D2-8526-174A06CE3B9D}" dt="2025-10-07T13:09:02.714" v="1400" actId="1076"/>
          <ac:picMkLst>
            <pc:docMk/>
            <pc:sldMk cId="1842867236" sldId="424"/>
            <ac:picMk id="8" creationId="{142207A5-E241-7379-65D6-A2968F1B0320}"/>
          </ac:picMkLst>
        </pc:picChg>
        <pc:cxnChg chg="add mod">
          <ac:chgData name="Trần Công Minh" userId="871f590d-e1fd-475e-948a-9d4e2c5d2c12" providerId="ADAL" clId="{0AFFD8CC-25BA-42D2-8526-174A06CE3B9D}" dt="2025-10-07T13:12:13.618" v="1479" actId="13822"/>
          <ac:cxnSpMkLst>
            <pc:docMk/>
            <pc:sldMk cId="1842867236" sldId="424"/>
            <ac:cxnSpMk id="21" creationId="{62158C14-C278-9964-141D-1B2DC2FCDABB}"/>
          </ac:cxnSpMkLst>
        </pc:cxnChg>
      </pc:sldChg>
      <pc:sldChg chg="addSp delSp modSp new mod">
        <pc:chgData name="Trần Công Minh" userId="871f590d-e1fd-475e-948a-9d4e2c5d2c12" providerId="ADAL" clId="{0AFFD8CC-25BA-42D2-8526-174A06CE3B9D}" dt="2025-10-07T13:25:48.167" v="1617" actId="20577"/>
        <pc:sldMkLst>
          <pc:docMk/>
          <pc:sldMk cId="4119368844" sldId="425"/>
        </pc:sldMkLst>
        <pc:spChg chg="add mod">
          <ac:chgData name="Trần Công Minh" userId="871f590d-e1fd-475e-948a-9d4e2c5d2c12" providerId="ADAL" clId="{0AFFD8CC-25BA-42D2-8526-174A06CE3B9D}" dt="2025-10-07T13:21:35.410" v="1563" actId="14100"/>
          <ac:spMkLst>
            <pc:docMk/>
            <pc:sldMk cId="4119368844" sldId="425"/>
            <ac:spMk id="2" creationId="{2C49E056-C953-1566-D0C0-D2AB2F287460}"/>
          </ac:spMkLst>
        </pc:spChg>
        <pc:spChg chg="add mod">
          <ac:chgData name="Trần Công Minh" userId="871f590d-e1fd-475e-948a-9d4e2c5d2c12" providerId="ADAL" clId="{0AFFD8CC-25BA-42D2-8526-174A06CE3B9D}" dt="2025-10-07T13:19:55.671" v="1532" actId="12789"/>
          <ac:spMkLst>
            <pc:docMk/>
            <pc:sldMk cId="4119368844" sldId="425"/>
            <ac:spMk id="4" creationId="{D11AD837-D1F4-A4DE-1699-3592FF5A8177}"/>
          </ac:spMkLst>
        </pc:spChg>
        <pc:spChg chg="add mod">
          <ac:chgData name="Trần Công Minh" userId="871f590d-e1fd-475e-948a-9d4e2c5d2c12" providerId="ADAL" clId="{0AFFD8CC-25BA-42D2-8526-174A06CE3B9D}" dt="2025-10-07T13:22:20.997" v="1573" actId="403"/>
          <ac:spMkLst>
            <pc:docMk/>
            <pc:sldMk cId="4119368844" sldId="425"/>
            <ac:spMk id="6" creationId="{8D124197-CE8F-D11F-0DB0-38281582CF09}"/>
          </ac:spMkLst>
        </pc:spChg>
        <pc:spChg chg="add mod">
          <ac:chgData name="Trần Công Minh" userId="871f590d-e1fd-475e-948a-9d4e2c5d2c12" providerId="ADAL" clId="{0AFFD8CC-25BA-42D2-8526-174A06CE3B9D}" dt="2025-10-07T13:22:24.212" v="1574" actId="403"/>
          <ac:spMkLst>
            <pc:docMk/>
            <pc:sldMk cId="4119368844" sldId="425"/>
            <ac:spMk id="7" creationId="{82CA2F4F-A0C8-37FB-89E2-6A52A9F98DE9}"/>
          </ac:spMkLst>
        </pc:spChg>
        <pc:spChg chg="add mod">
          <ac:chgData name="Trần Công Minh" userId="871f590d-e1fd-475e-948a-9d4e2c5d2c12" providerId="ADAL" clId="{0AFFD8CC-25BA-42D2-8526-174A06CE3B9D}" dt="2025-10-07T13:19:55.671" v="1532" actId="12789"/>
          <ac:spMkLst>
            <pc:docMk/>
            <pc:sldMk cId="4119368844" sldId="425"/>
            <ac:spMk id="8" creationId="{EC4F238B-33DB-8848-6ED4-526874F910FC}"/>
          </ac:spMkLst>
        </pc:spChg>
        <pc:spChg chg="add mod">
          <ac:chgData name="Trần Công Minh" userId="871f590d-e1fd-475e-948a-9d4e2c5d2c12" providerId="ADAL" clId="{0AFFD8CC-25BA-42D2-8526-174A06CE3B9D}" dt="2025-10-07T13:23:59.153" v="1601"/>
          <ac:spMkLst>
            <pc:docMk/>
            <pc:sldMk cId="4119368844" sldId="425"/>
            <ac:spMk id="13" creationId="{480F341E-ABD2-845B-A6BD-2C34B280212E}"/>
          </ac:spMkLst>
        </pc:spChg>
        <pc:spChg chg="add mod">
          <ac:chgData name="Trần Công Minh" userId="871f590d-e1fd-475e-948a-9d4e2c5d2c12" providerId="ADAL" clId="{0AFFD8CC-25BA-42D2-8526-174A06CE3B9D}" dt="2025-10-07T13:23:59.153" v="1601"/>
          <ac:spMkLst>
            <pc:docMk/>
            <pc:sldMk cId="4119368844" sldId="425"/>
            <ac:spMk id="14" creationId="{3A6045CB-85E2-EA0D-C67E-590ABA66F17F}"/>
          </ac:spMkLst>
        </pc:spChg>
        <pc:spChg chg="add mod">
          <ac:chgData name="Trần Công Minh" userId="871f590d-e1fd-475e-948a-9d4e2c5d2c12" providerId="ADAL" clId="{0AFFD8CC-25BA-42D2-8526-174A06CE3B9D}" dt="2025-10-07T13:24:43.594" v="1612" actId="1076"/>
          <ac:spMkLst>
            <pc:docMk/>
            <pc:sldMk cId="4119368844" sldId="425"/>
            <ac:spMk id="16" creationId="{344F2C3B-87DE-B665-99E4-2C73A7A08130}"/>
          </ac:spMkLst>
        </pc:spChg>
        <pc:spChg chg="add mod">
          <ac:chgData name="Trần Công Minh" userId="871f590d-e1fd-475e-948a-9d4e2c5d2c12" providerId="ADAL" clId="{0AFFD8CC-25BA-42D2-8526-174A06CE3B9D}" dt="2025-10-07T13:25:48.167" v="1617" actId="20577"/>
          <ac:spMkLst>
            <pc:docMk/>
            <pc:sldMk cId="4119368844" sldId="425"/>
            <ac:spMk id="17" creationId="{2479E01A-334E-F168-81E4-5C82EA6B0D25}"/>
          </ac:spMkLst>
        </pc:spChg>
        <pc:graphicFrameChg chg="add del mod modGraphic">
          <ac:chgData name="Trần Công Minh" userId="871f590d-e1fd-475e-948a-9d4e2c5d2c12" providerId="ADAL" clId="{0AFFD8CC-25BA-42D2-8526-174A06CE3B9D}" dt="2025-10-07T13:23:50.429" v="1600" actId="403"/>
          <ac:graphicFrameMkLst>
            <pc:docMk/>
            <pc:sldMk cId="4119368844" sldId="425"/>
            <ac:graphicFrameMk id="3" creationId="{FDC7A0C8-FFD7-FD0E-A11A-3228AC926E68}"/>
          </ac:graphicFrameMkLst>
        </pc:graphicFrameChg>
        <pc:cxnChg chg="add mod">
          <ac:chgData name="Trần Công Minh" userId="871f590d-e1fd-475e-948a-9d4e2c5d2c12" providerId="ADAL" clId="{0AFFD8CC-25BA-42D2-8526-174A06CE3B9D}" dt="2025-10-07T13:24:01.592" v="1603" actId="1076"/>
          <ac:cxnSpMkLst>
            <pc:docMk/>
            <pc:sldMk cId="4119368844" sldId="425"/>
            <ac:cxnSpMk id="5" creationId="{ED4F5ADC-56ED-CFB9-9BD6-EC1DD1E5E421}"/>
          </ac:cxnSpMkLst>
        </pc:cxnChg>
        <pc:cxnChg chg="add mod">
          <ac:chgData name="Trần Công Minh" userId="871f590d-e1fd-475e-948a-9d4e2c5d2c12" providerId="ADAL" clId="{0AFFD8CC-25BA-42D2-8526-174A06CE3B9D}" dt="2025-10-07T13:23:59.153" v="1601"/>
          <ac:cxnSpMkLst>
            <pc:docMk/>
            <pc:sldMk cId="4119368844" sldId="425"/>
            <ac:cxnSpMk id="12" creationId="{6904A47C-E512-0C2C-FA27-133502A6E176}"/>
          </ac:cxnSpMkLst>
        </pc:cxnChg>
        <pc:cxnChg chg="add mod">
          <ac:chgData name="Trần Công Minh" userId="871f590d-e1fd-475e-948a-9d4e2c5d2c12" providerId="ADAL" clId="{0AFFD8CC-25BA-42D2-8526-174A06CE3B9D}" dt="2025-10-07T13:24:43.594" v="1612" actId="1076"/>
          <ac:cxnSpMkLst>
            <pc:docMk/>
            <pc:sldMk cId="4119368844" sldId="425"/>
            <ac:cxnSpMk id="15" creationId="{83A379C8-9EF7-4B13-F86E-518D58DD84CB}"/>
          </ac:cxnSpMkLst>
        </pc:cxnChg>
      </pc:sldChg>
      <pc:sldChg chg="add del ord">
        <pc:chgData name="Trần Công Minh" userId="871f590d-e1fd-475e-948a-9d4e2c5d2c12" providerId="ADAL" clId="{0AFFD8CC-25BA-42D2-8526-174A06CE3B9D}" dt="2025-10-07T13:26:18.949" v="1618" actId="47"/>
        <pc:sldMkLst>
          <pc:docMk/>
          <pc:sldMk cId="685857190" sldId="426"/>
        </pc:sldMkLst>
      </pc:sldChg>
      <pc:sldChg chg="addSp delSp modSp add mod ord">
        <pc:chgData name="Trần Công Minh" userId="871f590d-e1fd-475e-948a-9d4e2c5d2c12" providerId="ADAL" clId="{0AFFD8CC-25BA-42D2-8526-174A06CE3B9D}" dt="2025-10-07T14:22:47.483" v="1753" actId="1076"/>
        <pc:sldMkLst>
          <pc:docMk/>
          <pc:sldMk cId="2409211060" sldId="426"/>
        </pc:sldMkLst>
        <pc:spChg chg="mod">
          <ac:chgData name="Trần Công Minh" userId="871f590d-e1fd-475e-948a-9d4e2c5d2c12" providerId="ADAL" clId="{0AFFD8CC-25BA-42D2-8526-174A06CE3B9D}" dt="2025-10-07T14:12:45.074" v="1630" actId="404"/>
          <ac:spMkLst>
            <pc:docMk/>
            <pc:sldMk cId="2409211060" sldId="426"/>
            <ac:spMk id="2" creationId="{9179F333-FF6D-06C8-59FB-775A8F7C7CF0}"/>
          </ac:spMkLst>
        </pc:spChg>
        <pc:spChg chg="add mod">
          <ac:chgData name="Trần Công Minh" userId="871f590d-e1fd-475e-948a-9d4e2c5d2c12" providerId="ADAL" clId="{0AFFD8CC-25BA-42D2-8526-174A06CE3B9D}" dt="2025-10-07T14:22:47.483" v="1753" actId="1076"/>
          <ac:spMkLst>
            <pc:docMk/>
            <pc:sldMk cId="2409211060" sldId="426"/>
            <ac:spMk id="4" creationId="{C57B9E03-BE1F-788B-5D8B-F557114F647C}"/>
          </ac:spMkLst>
        </pc:spChg>
        <pc:spChg chg="add mod">
          <ac:chgData name="Trần Công Minh" userId="871f590d-e1fd-475e-948a-9d4e2c5d2c12" providerId="ADAL" clId="{0AFFD8CC-25BA-42D2-8526-174A06CE3B9D}" dt="2025-10-07T14:14:30.770" v="1661"/>
          <ac:spMkLst>
            <pc:docMk/>
            <pc:sldMk cId="2409211060" sldId="426"/>
            <ac:spMk id="5" creationId="{242FA5C4-413D-7B9D-4C1C-D22C6CAB4267}"/>
          </ac:spMkLst>
        </pc:spChg>
        <pc:spChg chg="add mod">
          <ac:chgData name="Trần Công Minh" userId="871f590d-e1fd-475e-948a-9d4e2c5d2c12" providerId="ADAL" clId="{0AFFD8CC-25BA-42D2-8526-174A06CE3B9D}" dt="2025-10-07T14:22:42.778" v="1752" actId="1076"/>
          <ac:spMkLst>
            <pc:docMk/>
            <pc:sldMk cId="2409211060" sldId="426"/>
            <ac:spMk id="6" creationId="{8DBC5F1E-1F99-4CA6-AEEE-D68EC88D7FB8}"/>
          </ac:spMkLst>
        </pc:spChg>
        <pc:spChg chg="add mod">
          <ac:chgData name="Trần Công Minh" userId="871f590d-e1fd-475e-948a-9d4e2c5d2c12" providerId="ADAL" clId="{0AFFD8CC-25BA-42D2-8526-174A06CE3B9D}" dt="2025-10-07T14:16:06.811" v="1683" actId="12789"/>
          <ac:spMkLst>
            <pc:docMk/>
            <pc:sldMk cId="2409211060" sldId="426"/>
            <ac:spMk id="8" creationId="{02AADDA8-6A8C-A269-587B-F77755A1DC7F}"/>
          </ac:spMkLst>
        </pc:spChg>
        <pc:spChg chg="add mod">
          <ac:chgData name="Trần Công Minh" userId="871f590d-e1fd-475e-948a-9d4e2c5d2c12" providerId="ADAL" clId="{0AFFD8CC-25BA-42D2-8526-174A06CE3B9D}" dt="2025-10-07T14:16:15.777" v="1698" actId="1038"/>
          <ac:spMkLst>
            <pc:docMk/>
            <pc:sldMk cId="2409211060" sldId="426"/>
            <ac:spMk id="9" creationId="{35C83587-659A-EC32-8C2E-473F637ACFC4}"/>
          </ac:spMkLst>
        </pc:spChg>
        <pc:spChg chg="mod topLvl">
          <ac:chgData name="Trần Công Minh" userId="871f590d-e1fd-475e-948a-9d4e2c5d2c12" providerId="ADAL" clId="{0AFFD8CC-25BA-42D2-8526-174A06CE3B9D}" dt="2025-10-07T14:14:07.220" v="1652" actId="1076"/>
          <ac:spMkLst>
            <pc:docMk/>
            <pc:sldMk cId="2409211060" sldId="426"/>
            <ac:spMk id="40" creationId="{43D691CF-8330-91C9-18C9-B204FB52061F}"/>
          </ac:spMkLst>
        </pc:spChg>
        <pc:spChg chg="del topLvl">
          <ac:chgData name="Trần Công Minh" userId="871f590d-e1fd-475e-948a-9d4e2c5d2c12" providerId="ADAL" clId="{0AFFD8CC-25BA-42D2-8526-174A06CE3B9D}" dt="2025-10-07T14:12:54.680" v="1631" actId="478"/>
          <ac:spMkLst>
            <pc:docMk/>
            <pc:sldMk cId="2409211060" sldId="426"/>
            <ac:spMk id="41" creationId="{E105ACAE-DC35-CE5E-DBBA-A5148FE5D015}"/>
          </ac:spMkLst>
        </pc:spChg>
        <pc:spChg chg="mod topLvl">
          <ac:chgData name="Trần Công Minh" userId="871f590d-e1fd-475e-948a-9d4e2c5d2c12" providerId="ADAL" clId="{0AFFD8CC-25BA-42D2-8526-174A06CE3B9D}" dt="2025-10-07T14:14:07.220" v="1652" actId="1076"/>
          <ac:spMkLst>
            <pc:docMk/>
            <pc:sldMk cId="2409211060" sldId="426"/>
            <ac:spMk id="43" creationId="{F80DEE58-4D65-0CB1-793C-FD23311E1827}"/>
          </ac:spMkLst>
        </pc:spChg>
        <pc:spChg chg="del topLvl">
          <ac:chgData name="Trần Công Minh" userId="871f590d-e1fd-475e-948a-9d4e2c5d2c12" providerId="ADAL" clId="{0AFFD8CC-25BA-42D2-8526-174A06CE3B9D}" dt="2025-10-07T14:13:15.284" v="1641" actId="478"/>
          <ac:spMkLst>
            <pc:docMk/>
            <pc:sldMk cId="2409211060" sldId="426"/>
            <ac:spMk id="44" creationId="{540960B9-9C65-8724-7E17-564FD9B7E21F}"/>
          </ac:spMkLst>
        </pc:spChg>
        <pc:spChg chg="mod">
          <ac:chgData name="Trần Công Minh" userId="871f590d-e1fd-475e-948a-9d4e2c5d2c12" providerId="ADAL" clId="{0AFFD8CC-25BA-42D2-8526-174A06CE3B9D}" dt="2025-10-07T14:18:51.414" v="1715" actId="12789"/>
          <ac:spMkLst>
            <pc:docMk/>
            <pc:sldMk cId="2409211060" sldId="426"/>
            <ac:spMk id="45" creationId="{A9CCE2BD-1A5E-BEDD-941C-48DE2312DB4C}"/>
          </ac:spMkLst>
        </pc:spChg>
        <pc:spChg chg="mod">
          <ac:chgData name="Trần Công Minh" userId="871f590d-e1fd-475e-948a-9d4e2c5d2c12" providerId="ADAL" clId="{0AFFD8CC-25BA-42D2-8526-174A06CE3B9D}" dt="2025-10-07T14:22:22.071" v="1743" actId="12789"/>
          <ac:spMkLst>
            <pc:docMk/>
            <pc:sldMk cId="2409211060" sldId="426"/>
            <ac:spMk id="46" creationId="{E28A58C6-118E-E43D-6310-E9107EA1882E}"/>
          </ac:spMkLst>
        </pc:spChg>
        <pc:spChg chg="mod">
          <ac:chgData name="Trần Công Minh" userId="871f590d-e1fd-475e-948a-9d4e2c5d2c12" providerId="ADAL" clId="{0AFFD8CC-25BA-42D2-8526-174A06CE3B9D}" dt="2025-10-07T14:19:54.726" v="1725" actId="12789"/>
          <ac:spMkLst>
            <pc:docMk/>
            <pc:sldMk cId="2409211060" sldId="426"/>
            <ac:spMk id="47" creationId="{CAB65955-2601-4BC4-09CF-79891A65B77A}"/>
          </ac:spMkLst>
        </pc:spChg>
        <pc:spChg chg="mod">
          <ac:chgData name="Trần Công Minh" userId="871f590d-e1fd-475e-948a-9d4e2c5d2c12" providerId="ADAL" clId="{0AFFD8CC-25BA-42D2-8526-174A06CE3B9D}" dt="2025-10-07T14:22:37.663" v="1751" actId="12789"/>
          <ac:spMkLst>
            <pc:docMk/>
            <pc:sldMk cId="2409211060" sldId="426"/>
            <ac:spMk id="48" creationId="{F6CDFD33-D0E8-5AD2-63F1-120200CE9A95}"/>
          </ac:spMkLst>
        </pc:spChg>
        <pc:spChg chg="mod">
          <ac:chgData name="Trần Công Minh" userId="871f590d-e1fd-475e-948a-9d4e2c5d2c12" providerId="ADAL" clId="{0AFFD8CC-25BA-42D2-8526-174A06CE3B9D}" dt="2025-10-07T14:19:10.702" v="1720" actId="12789"/>
          <ac:spMkLst>
            <pc:docMk/>
            <pc:sldMk cId="2409211060" sldId="426"/>
            <ac:spMk id="49" creationId="{35CD28BF-A538-4EDB-EE6B-BC00AE515168}"/>
          </ac:spMkLst>
        </pc:spChg>
        <pc:spChg chg="mod">
          <ac:chgData name="Trần Công Minh" userId="871f590d-e1fd-475e-948a-9d4e2c5d2c12" providerId="ADAL" clId="{0AFFD8CC-25BA-42D2-8526-174A06CE3B9D}" dt="2025-10-07T14:22:11.031" v="1739" actId="12789"/>
          <ac:spMkLst>
            <pc:docMk/>
            <pc:sldMk cId="2409211060" sldId="426"/>
            <ac:spMk id="50" creationId="{05E1AF13-4A00-C575-3356-562CD8E52576}"/>
          </ac:spMkLst>
        </pc:spChg>
        <pc:spChg chg="del mod">
          <ac:chgData name="Trần Công Minh" userId="871f590d-e1fd-475e-948a-9d4e2c5d2c12" providerId="ADAL" clId="{0AFFD8CC-25BA-42D2-8526-174A06CE3B9D}" dt="2025-10-07T14:14:47.274" v="1668" actId="478"/>
          <ac:spMkLst>
            <pc:docMk/>
            <pc:sldMk cId="2409211060" sldId="426"/>
            <ac:spMk id="55" creationId="{66B55F24-7DE4-2A80-0216-DA92C7587FE1}"/>
          </ac:spMkLst>
        </pc:spChg>
        <pc:spChg chg="del mod">
          <ac:chgData name="Trần Công Minh" userId="871f590d-e1fd-475e-948a-9d4e2c5d2c12" providerId="ADAL" clId="{0AFFD8CC-25BA-42D2-8526-174A06CE3B9D}" dt="2025-10-07T14:19:44.792" v="1721" actId="478"/>
          <ac:spMkLst>
            <pc:docMk/>
            <pc:sldMk cId="2409211060" sldId="426"/>
            <ac:spMk id="56" creationId="{95C396C7-08DF-4C12-6CAF-9A52F99F828F}"/>
          </ac:spMkLst>
        </pc:spChg>
        <pc:spChg chg="del">
          <ac:chgData name="Trần Công Minh" userId="871f590d-e1fd-475e-948a-9d4e2c5d2c12" providerId="ADAL" clId="{0AFFD8CC-25BA-42D2-8526-174A06CE3B9D}" dt="2025-10-07T14:18:56.644" v="1716" actId="478"/>
          <ac:spMkLst>
            <pc:docMk/>
            <pc:sldMk cId="2409211060" sldId="426"/>
            <ac:spMk id="57" creationId="{A9326043-636C-CD0F-7A22-5DA967DF7E88}"/>
          </ac:spMkLst>
        </pc:spChg>
        <pc:spChg chg="del mod">
          <ac:chgData name="Trần Công Minh" userId="871f590d-e1fd-475e-948a-9d4e2c5d2c12" providerId="ADAL" clId="{0AFFD8CC-25BA-42D2-8526-174A06CE3B9D}" dt="2025-10-07T14:19:57.776" v="1726" actId="478"/>
          <ac:spMkLst>
            <pc:docMk/>
            <pc:sldMk cId="2409211060" sldId="426"/>
            <ac:spMk id="58" creationId="{E5ED3DD7-81F4-BD51-FBC4-A088C7FE8F35}"/>
          </ac:spMkLst>
        </pc:spChg>
        <pc:spChg chg="del">
          <ac:chgData name="Trần Công Minh" userId="871f590d-e1fd-475e-948a-9d4e2c5d2c12" providerId="ADAL" clId="{0AFFD8CC-25BA-42D2-8526-174A06CE3B9D}" dt="2025-10-07T14:21:26.619" v="1727" actId="478"/>
          <ac:spMkLst>
            <pc:docMk/>
            <pc:sldMk cId="2409211060" sldId="426"/>
            <ac:spMk id="59" creationId="{15D313D6-8B66-AC76-39F1-8DBBDD8F126B}"/>
          </ac:spMkLst>
        </pc:spChg>
        <pc:spChg chg="del">
          <ac:chgData name="Trần Công Minh" userId="871f590d-e1fd-475e-948a-9d4e2c5d2c12" providerId="ADAL" clId="{0AFFD8CC-25BA-42D2-8526-174A06CE3B9D}" dt="2025-10-07T14:21:27.360" v="1728" actId="478"/>
          <ac:spMkLst>
            <pc:docMk/>
            <pc:sldMk cId="2409211060" sldId="426"/>
            <ac:spMk id="60" creationId="{3195C4F7-12EF-3DF5-8EFE-BFE3E20E90BE}"/>
          </ac:spMkLst>
        </pc:spChg>
        <pc:spChg chg="del mod">
          <ac:chgData name="Trần Công Minh" userId="871f590d-e1fd-475e-948a-9d4e2c5d2c12" providerId="ADAL" clId="{0AFFD8CC-25BA-42D2-8526-174A06CE3B9D}" dt="2025-10-07T14:16:53.565" v="1706" actId="478"/>
          <ac:spMkLst>
            <pc:docMk/>
            <pc:sldMk cId="2409211060" sldId="426"/>
            <ac:spMk id="61" creationId="{4C6F3222-4DD8-511F-1F4B-DA3730FC404E}"/>
          </ac:spMkLst>
        </pc:spChg>
        <pc:grpChg chg="del">
          <ac:chgData name="Trần Công Minh" userId="871f590d-e1fd-475e-948a-9d4e2c5d2c12" providerId="ADAL" clId="{0AFFD8CC-25BA-42D2-8526-174A06CE3B9D}" dt="2025-10-07T14:13:41.736" v="1647" actId="478"/>
          <ac:grpSpMkLst>
            <pc:docMk/>
            <pc:sldMk cId="2409211060" sldId="426"/>
            <ac:grpSpMk id="29" creationId="{1F062F31-3825-E844-E9E9-AAD0863E2BA8}"/>
          </ac:grpSpMkLst>
        </pc:grpChg>
        <pc:grpChg chg="del">
          <ac:chgData name="Trần Công Minh" userId="871f590d-e1fd-475e-948a-9d4e2c5d2c12" providerId="ADAL" clId="{0AFFD8CC-25BA-42D2-8526-174A06CE3B9D}" dt="2025-10-07T14:13:38.212" v="1645" actId="478"/>
          <ac:grpSpMkLst>
            <pc:docMk/>
            <pc:sldMk cId="2409211060" sldId="426"/>
            <ac:grpSpMk id="33" creationId="{5706DC58-6ED2-6B8A-0721-8F759645BF4C}"/>
          </ac:grpSpMkLst>
        </pc:grpChg>
        <pc:grpChg chg="del">
          <ac:chgData name="Trần Công Minh" userId="871f590d-e1fd-475e-948a-9d4e2c5d2c12" providerId="ADAL" clId="{0AFFD8CC-25BA-42D2-8526-174A06CE3B9D}" dt="2025-10-07T14:13:38.990" v="1646" actId="478"/>
          <ac:grpSpMkLst>
            <pc:docMk/>
            <pc:sldMk cId="2409211060" sldId="426"/>
            <ac:grpSpMk id="36" creationId="{5FA0F5A9-81CF-49D3-A3E5-6917E026B128}"/>
          </ac:grpSpMkLst>
        </pc:grpChg>
        <pc:grpChg chg="del">
          <ac:chgData name="Trần Công Minh" userId="871f590d-e1fd-475e-948a-9d4e2c5d2c12" providerId="ADAL" clId="{0AFFD8CC-25BA-42D2-8526-174A06CE3B9D}" dt="2025-10-07T14:12:54.680" v="1631" actId="478"/>
          <ac:grpSpMkLst>
            <pc:docMk/>
            <pc:sldMk cId="2409211060" sldId="426"/>
            <ac:grpSpMk id="39" creationId="{D44E917B-F4B0-916F-C1A5-A97695E329B6}"/>
          </ac:grpSpMkLst>
        </pc:grpChg>
        <pc:grpChg chg="del">
          <ac:chgData name="Trần Công Minh" userId="871f590d-e1fd-475e-948a-9d4e2c5d2c12" providerId="ADAL" clId="{0AFFD8CC-25BA-42D2-8526-174A06CE3B9D}" dt="2025-10-07T14:13:15.284" v="1641" actId="478"/>
          <ac:grpSpMkLst>
            <pc:docMk/>
            <pc:sldMk cId="2409211060" sldId="426"/>
            <ac:grpSpMk id="42" creationId="{7BE2AA0E-2894-EAC9-D280-B894BCB33C92}"/>
          </ac:grpSpMkLst>
        </pc:grpChg>
        <pc:picChg chg="add del mod">
          <ac:chgData name="Trần Công Minh" userId="871f590d-e1fd-475e-948a-9d4e2c5d2c12" providerId="ADAL" clId="{0AFFD8CC-25BA-42D2-8526-174A06CE3B9D}" dt="2025-10-07T14:18:21.362" v="1710" actId="478"/>
          <ac:picMkLst>
            <pc:docMk/>
            <pc:sldMk cId="2409211060" sldId="426"/>
            <ac:picMk id="11" creationId="{EA1C3494-74C0-AFF5-2423-D97E9BBFB419}"/>
          </ac:picMkLst>
        </pc:picChg>
        <pc:picChg chg="add mod">
          <ac:chgData name="Trần Công Minh" userId="871f590d-e1fd-475e-948a-9d4e2c5d2c12" providerId="ADAL" clId="{0AFFD8CC-25BA-42D2-8526-174A06CE3B9D}" dt="2025-10-07T14:18:51.414" v="1715" actId="12789"/>
          <ac:picMkLst>
            <pc:docMk/>
            <pc:sldMk cId="2409211060" sldId="426"/>
            <ac:picMk id="13" creationId="{8F3B2F35-9C06-5DE2-4E99-47A06BA98838}"/>
          </ac:picMkLst>
        </pc:picChg>
        <pc:picChg chg="add mod">
          <ac:chgData name="Trần Công Minh" userId="871f590d-e1fd-475e-948a-9d4e2c5d2c12" providerId="ADAL" clId="{0AFFD8CC-25BA-42D2-8526-174A06CE3B9D}" dt="2025-10-07T14:19:10.702" v="1720" actId="12789"/>
          <ac:picMkLst>
            <pc:docMk/>
            <pc:sldMk cId="2409211060" sldId="426"/>
            <ac:picMk id="15" creationId="{EEE25ECE-FA13-3BD7-5DFE-899BCC0E3785}"/>
          </ac:picMkLst>
        </pc:picChg>
        <pc:picChg chg="add mod">
          <ac:chgData name="Trần Công Minh" userId="871f590d-e1fd-475e-948a-9d4e2c5d2c12" providerId="ADAL" clId="{0AFFD8CC-25BA-42D2-8526-174A06CE3B9D}" dt="2025-10-07T14:19:54.726" v="1725" actId="12789"/>
          <ac:picMkLst>
            <pc:docMk/>
            <pc:sldMk cId="2409211060" sldId="426"/>
            <ac:picMk id="17" creationId="{82871593-1DBF-E5D8-CCC4-34BCA630843B}"/>
          </ac:picMkLst>
        </pc:picChg>
        <pc:picChg chg="add mod">
          <ac:chgData name="Trần Công Minh" userId="871f590d-e1fd-475e-948a-9d4e2c5d2c12" providerId="ADAL" clId="{0AFFD8CC-25BA-42D2-8526-174A06CE3B9D}" dt="2025-10-07T14:22:11.031" v="1739" actId="12789"/>
          <ac:picMkLst>
            <pc:docMk/>
            <pc:sldMk cId="2409211060" sldId="426"/>
            <ac:picMk id="19" creationId="{913FDCF7-F2A1-DDC4-7E73-B9C2CE915571}"/>
          </ac:picMkLst>
        </pc:picChg>
        <pc:picChg chg="add mod">
          <ac:chgData name="Trần Công Minh" userId="871f590d-e1fd-475e-948a-9d4e2c5d2c12" providerId="ADAL" clId="{0AFFD8CC-25BA-42D2-8526-174A06CE3B9D}" dt="2025-10-07T14:22:22.071" v="1743" actId="12789"/>
          <ac:picMkLst>
            <pc:docMk/>
            <pc:sldMk cId="2409211060" sldId="426"/>
            <ac:picMk id="21" creationId="{F6A178A2-071F-612A-4953-77B861A73155}"/>
          </ac:picMkLst>
        </pc:picChg>
        <pc:picChg chg="add mod">
          <ac:chgData name="Trần Công Minh" userId="871f590d-e1fd-475e-948a-9d4e2c5d2c12" providerId="ADAL" clId="{0AFFD8CC-25BA-42D2-8526-174A06CE3B9D}" dt="2025-10-07T14:22:37.663" v="1751" actId="12789"/>
          <ac:picMkLst>
            <pc:docMk/>
            <pc:sldMk cId="2409211060" sldId="426"/>
            <ac:picMk id="23" creationId="{2BEC1895-4836-2FBC-A832-D94EC438B27E}"/>
          </ac:picMkLst>
        </pc:picChg>
        <pc:cxnChg chg="mod">
          <ac:chgData name="Trần Công Minh" userId="871f590d-e1fd-475e-948a-9d4e2c5d2c12" providerId="ADAL" clId="{0AFFD8CC-25BA-42D2-8526-174A06CE3B9D}" dt="2025-10-07T14:13:51.801" v="1648" actId="14100"/>
          <ac:cxnSpMkLst>
            <pc:docMk/>
            <pc:sldMk cId="2409211060" sldId="426"/>
            <ac:cxnSpMk id="32" creationId="{634CCC5F-BF20-15C2-C966-3C978A6CB663}"/>
          </ac:cxnSpMkLst>
        </pc:cxnChg>
      </pc:sldChg>
      <pc:sldChg chg="modSp add mod ord">
        <pc:chgData name="Trần Công Minh" userId="871f590d-e1fd-475e-948a-9d4e2c5d2c12" providerId="ADAL" clId="{0AFFD8CC-25BA-42D2-8526-174A06CE3B9D}" dt="2025-10-07T14:42:53.731" v="1771"/>
        <pc:sldMkLst>
          <pc:docMk/>
          <pc:sldMk cId="3084824548" sldId="427"/>
        </pc:sldMkLst>
        <pc:spChg chg="mod">
          <ac:chgData name="Trần Công Minh" userId="871f590d-e1fd-475e-948a-9d4e2c5d2c12" providerId="ADAL" clId="{0AFFD8CC-25BA-42D2-8526-174A06CE3B9D}" dt="2025-10-07T14:42:53.731" v="1771"/>
          <ac:spMkLst>
            <pc:docMk/>
            <pc:sldMk cId="3084824548" sldId="427"/>
            <ac:spMk id="2" creationId="{ABCE22B3-C714-E4D2-7226-35F42DB3EBD2}"/>
          </ac:spMkLst>
        </pc:spChg>
      </pc:sldChg>
      <pc:sldChg chg="addSp delSp modSp add mod ord modClrScheme chgLayout">
        <pc:chgData name="Trần Công Minh" userId="871f590d-e1fd-475e-948a-9d4e2c5d2c12" providerId="ADAL" clId="{0AFFD8CC-25BA-42D2-8526-174A06CE3B9D}" dt="2025-10-07T15:34:40.735" v="2882"/>
        <pc:sldMkLst>
          <pc:docMk/>
          <pc:sldMk cId="2174239031" sldId="428"/>
        </pc:sldMkLst>
        <pc:spChg chg="del mod ord">
          <ac:chgData name="Trần Công Minh" userId="871f590d-e1fd-475e-948a-9d4e2c5d2c12" providerId="ADAL" clId="{0AFFD8CC-25BA-42D2-8526-174A06CE3B9D}" dt="2025-10-07T15:16:51.790" v="2285" actId="478"/>
          <ac:spMkLst>
            <pc:docMk/>
            <pc:sldMk cId="2174239031" sldId="428"/>
            <ac:spMk id="2" creationId="{1E107168-371C-E2C5-85AA-CB67D40CFF61}"/>
          </ac:spMkLst>
        </pc:spChg>
        <pc:spChg chg="del">
          <ac:chgData name="Trần Công Minh" userId="871f590d-e1fd-475e-948a-9d4e2c5d2c12" providerId="ADAL" clId="{0AFFD8CC-25BA-42D2-8526-174A06CE3B9D}" dt="2025-10-07T15:17:15.049" v="2287" actId="478"/>
          <ac:spMkLst>
            <pc:docMk/>
            <pc:sldMk cId="2174239031" sldId="428"/>
            <ac:spMk id="3" creationId="{5D22D00A-8244-BE9C-C6CF-FD33E72E4D49}"/>
          </ac:spMkLst>
        </pc:spChg>
        <pc:spChg chg="del">
          <ac:chgData name="Trần Công Minh" userId="871f590d-e1fd-475e-948a-9d4e2c5d2c12" providerId="ADAL" clId="{0AFFD8CC-25BA-42D2-8526-174A06CE3B9D}" dt="2025-10-07T15:17:15.049" v="2287" actId="478"/>
          <ac:spMkLst>
            <pc:docMk/>
            <pc:sldMk cId="2174239031" sldId="428"/>
            <ac:spMk id="4" creationId="{52239150-A5A7-57B5-3BD2-2B5DBC234686}"/>
          </ac:spMkLst>
        </pc:spChg>
        <pc:spChg chg="del">
          <ac:chgData name="Trần Công Minh" userId="871f590d-e1fd-475e-948a-9d4e2c5d2c12" providerId="ADAL" clId="{0AFFD8CC-25BA-42D2-8526-174A06CE3B9D}" dt="2025-10-07T15:17:15.049" v="2287" actId="478"/>
          <ac:spMkLst>
            <pc:docMk/>
            <pc:sldMk cId="2174239031" sldId="428"/>
            <ac:spMk id="5" creationId="{878BD957-C765-1924-3479-8C4C4EFDE5DB}"/>
          </ac:spMkLst>
        </pc:spChg>
        <pc:spChg chg="del">
          <ac:chgData name="Trần Công Minh" userId="871f590d-e1fd-475e-948a-9d4e2c5d2c12" providerId="ADAL" clId="{0AFFD8CC-25BA-42D2-8526-174A06CE3B9D}" dt="2025-10-07T15:17:15.049" v="2287" actId="478"/>
          <ac:spMkLst>
            <pc:docMk/>
            <pc:sldMk cId="2174239031" sldId="428"/>
            <ac:spMk id="6" creationId="{A0771E76-CE05-F644-AC5E-765E827655DC}"/>
          </ac:spMkLst>
        </pc:spChg>
        <pc:spChg chg="del">
          <ac:chgData name="Trần Công Minh" userId="871f590d-e1fd-475e-948a-9d4e2c5d2c12" providerId="ADAL" clId="{0AFFD8CC-25BA-42D2-8526-174A06CE3B9D}" dt="2025-10-07T15:17:15.049" v="2287" actId="478"/>
          <ac:spMkLst>
            <pc:docMk/>
            <pc:sldMk cId="2174239031" sldId="428"/>
            <ac:spMk id="7" creationId="{A5EBFEE6-061D-81F6-4722-BE00C669B24F}"/>
          </ac:spMkLst>
        </pc:spChg>
        <pc:spChg chg="del">
          <ac:chgData name="Trần Công Minh" userId="871f590d-e1fd-475e-948a-9d4e2c5d2c12" providerId="ADAL" clId="{0AFFD8CC-25BA-42D2-8526-174A06CE3B9D}" dt="2025-10-07T15:17:15.049" v="2287" actId="478"/>
          <ac:spMkLst>
            <pc:docMk/>
            <pc:sldMk cId="2174239031" sldId="428"/>
            <ac:spMk id="20" creationId="{68B4C391-B8F9-BAD5-47AF-F6B5EE228307}"/>
          </ac:spMkLst>
        </pc:spChg>
        <pc:spChg chg="del">
          <ac:chgData name="Trần Công Minh" userId="871f590d-e1fd-475e-948a-9d4e2c5d2c12" providerId="ADAL" clId="{0AFFD8CC-25BA-42D2-8526-174A06CE3B9D}" dt="2025-10-07T15:17:15.049" v="2287" actId="478"/>
          <ac:spMkLst>
            <pc:docMk/>
            <pc:sldMk cId="2174239031" sldId="428"/>
            <ac:spMk id="21" creationId="{7EA827DB-D7BD-E0D2-9E2A-0C7166749FED}"/>
          </ac:spMkLst>
        </pc:spChg>
        <pc:spChg chg="del">
          <ac:chgData name="Trần Công Minh" userId="871f590d-e1fd-475e-948a-9d4e2c5d2c12" providerId="ADAL" clId="{0AFFD8CC-25BA-42D2-8526-174A06CE3B9D}" dt="2025-10-07T15:17:15.049" v="2287" actId="478"/>
          <ac:spMkLst>
            <pc:docMk/>
            <pc:sldMk cId="2174239031" sldId="428"/>
            <ac:spMk id="22" creationId="{F0CE9FB4-A1FF-5801-7E6F-64299CD8A2FB}"/>
          </ac:spMkLst>
        </pc:spChg>
        <pc:spChg chg="add mod ord">
          <ac:chgData name="Trần Công Minh" userId="871f590d-e1fd-475e-948a-9d4e2c5d2c12" providerId="ADAL" clId="{0AFFD8CC-25BA-42D2-8526-174A06CE3B9D}" dt="2025-10-07T15:19:31.630" v="2332" actId="404"/>
          <ac:spMkLst>
            <pc:docMk/>
            <pc:sldMk cId="2174239031" sldId="428"/>
            <ac:spMk id="24" creationId="{64802EBD-A319-88F3-393F-9D306D9B0B49}"/>
          </ac:spMkLst>
        </pc:spChg>
        <pc:spChg chg="add mod">
          <ac:chgData name="Trần Công Minh" userId="871f590d-e1fd-475e-948a-9d4e2c5d2c12" providerId="ADAL" clId="{0AFFD8CC-25BA-42D2-8526-174A06CE3B9D}" dt="2025-10-07T15:18:53.614" v="2322" actId="2711"/>
          <ac:spMkLst>
            <pc:docMk/>
            <pc:sldMk cId="2174239031" sldId="428"/>
            <ac:spMk id="29" creationId="{F2C3ED51-9424-DBA0-B9C5-28797A2E60D2}"/>
          </ac:spMkLst>
        </pc:spChg>
        <pc:spChg chg="add mod">
          <ac:chgData name="Trần Công Minh" userId="871f590d-e1fd-475e-948a-9d4e2c5d2c12" providerId="ADAL" clId="{0AFFD8CC-25BA-42D2-8526-174A06CE3B9D}" dt="2025-10-07T15:20:25.740" v="2347" actId="20577"/>
          <ac:spMkLst>
            <pc:docMk/>
            <pc:sldMk cId="2174239031" sldId="428"/>
            <ac:spMk id="35" creationId="{167B2EF4-0927-BAC6-DBBA-AF7B22D3B23F}"/>
          </ac:spMkLst>
        </pc:spChg>
        <pc:spChg chg="del topLvl">
          <ac:chgData name="Trần Công Minh" userId="871f590d-e1fd-475e-948a-9d4e2c5d2c12" providerId="ADAL" clId="{0AFFD8CC-25BA-42D2-8526-174A06CE3B9D}" dt="2025-10-07T15:34:40.504" v="2881" actId="478"/>
          <ac:spMkLst>
            <pc:docMk/>
            <pc:sldMk cId="2174239031" sldId="428"/>
            <ac:spMk id="44" creationId="{ADB84F03-362D-225D-69C4-32B386891FDF}"/>
          </ac:spMkLst>
        </pc:spChg>
        <pc:spChg chg="del topLvl">
          <ac:chgData name="Trần Công Minh" userId="871f590d-e1fd-475e-948a-9d4e2c5d2c12" providerId="ADAL" clId="{0AFFD8CC-25BA-42D2-8526-174A06CE3B9D}" dt="2025-10-07T15:34:38.690" v="2879" actId="478"/>
          <ac:spMkLst>
            <pc:docMk/>
            <pc:sldMk cId="2174239031" sldId="428"/>
            <ac:spMk id="45" creationId="{DAC83C2E-5839-A113-E95C-958C260D7516}"/>
          </ac:spMkLst>
        </pc:spChg>
        <pc:grpChg chg="del">
          <ac:chgData name="Trần Công Minh" userId="871f590d-e1fd-475e-948a-9d4e2c5d2c12" providerId="ADAL" clId="{0AFFD8CC-25BA-42D2-8526-174A06CE3B9D}" dt="2025-10-07T15:17:15.049" v="2287" actId="478"/>
          <ac:grpSpMkLst>
            <pc:docMk/>
            <pc:sldMk cId="2174239031" sldId="428"/>
            <ac:grpSpMk id="8" creationId="{579A6364-1A34-FE5D-CB9F-C2B430607A54}"/>
          </ac:grpSpMkLst>
        </pc:grpChg>
        <pc:grpChg chg="del">
          <ac:chgData name="Trần Công Minh" userId="871f590d-e1fd-475e-948a-9d4e2c5d2c12" providerId="ADAL" clId="{0AFFD8CC-25BA-42D2-8526-174A06CE3B9D}" dt="2025-10-07T15:17:15.049" v="2287" actId="478"/>
          <ac:grpSpMkLst>
            <pc:docMk/>
            <pc:sldMk cId="2174239031" sldId="428"/>
            <ac:grpSpMk id="11" creationId="{355C4FB5-7D87-2BDD-EF4D-60BF89B77E22}"/>
          </ac:grpSpMkLst>
        </pc:grpChg>
        <pc:grpChg chg="mod">
          <ac:chgData name="Trần Công Minh" userId="871f590d-e1fd-475e-948a-9d4e2c5d2c12" providerId="ADAL" clId="{0AFFD8CC-25BA-42D2-8526-174A06CE3B9D}" dt="2025-10-07T15:17:11.244" v="2286" actId="1076"/>
          <ac:grpSpMkLst>
            <pc:docMk/>
            <pc:sldMk cId="2174239031" sldId="428"/>
            <ac:grpSpMk id="14" creationId="{4841B81C-EB2A-A3F1-FE63-1260FECD2196}"/>
          </ac:grpSpMkLst>
        </pc:grpChg>
        <pc:grpChg chg="ord">
          <ac:chgData name="Trần Công Minh" userId="871f590d-e1fd-475e-948a-9d4e2c5d2c12" providerId="ADAL" clId="{0AFFD8CC-25BA-42D2-8526-174A06CE3B9D}" dt="2025-10-07T15:17:29.788" v="2294" actId="166"/>
          <ac:grpSpMkLst>
            <pc:docMk/>
            <pc:sldMk cId="2174239031" sldId="428"/>
            <ac:grpSpMk id="42" creationId="{604D3290-C8B4-CBD6-68A6-E5825EBEE167}"/>
          </ac:grpSpMkLst>
        </pc:grpChg>
        <pc:grpChg chg="del">
          <ac:chgData name="Trần Công Minh" userId="871f590d-e1fd-475e-948a-9d4e2c5d2c12" providerId="ADAL" clId="{0AFFD8CC-25BA-42D2-8526-174A06CE3B9D}" dt="2025-10-07T15:34:38.690" v="2879" actId="478"/>
          <ac:grpSpMkLst>
            <pc:docMk/>
            <pc:sldMk cId="2174239031" sldId="428"/>
            <ac:grpSpMk id="43" creationId="{4E9CF2A8-F7C9-6935-F898-A028D76F99C0}"/>
          </ac:grpSpMkLst>
        </pc:grpChg>
        <pc:picChg chg="add mod">
          <ac:chgData name="Trần Công Minh" userId="871f590d-e1fd-475e-948a-9d4e2c5d2c12" providerId="ADAL" clId="{0AFFD8CC-25BA-42D2-8526-174A06CE3B9D}" dt="2025-10-07T15:17:27.620" v="2293" actId="14100"/>
          <ac:picMkLst>
            <pc:docMk/>
            <pc:sldMk cId="2174239031" sldId="428"/>
            <ac:picMk id="23" creationId="{D5203435-8063-9EB2-994A-A44AB4D040E7}"/>
          </ac:picMkLst>
        </pc:picChg>
        <pc:picChg chg="add mod">
          <ac:chgData name="Trần Công Minh" userId="871f590d-e1fd-475e-948a-9d4e2c5d2c12" providerId="ADAL" clId="{0AFFD8CC-25BA-42D2-8526-174A06CE3B9D}" dt="2025-10-07T15:34:38.981" v="2880"/>
          <ac:picMkLst>
            <pc:docMk/>
            <pc:sldMk cId="2174239031" sldId="428"/>
            <ac:picMk id="36" creationId="{143B6309-9F45-A11E-8B8E-9108DF21A3E6}"/>
          </ac:picMkLst>
        </pc:picChg>
        <pc:picChg chg="add mod">
          <ac:chgData name="Trần Công Minh" userId="871f590d-e1fd-475e-948a-9d4e2c5d2c12" providerId="ADAL" clId="{0AFFD8CC-25BA-42D2-8526-174A06CE3B9D}" dt="2025-10-07T15:34:40.735" v="2882"/>
          <ac:picMkLst>
            <pc:docMk/>
            <pc:sldMk cId="2174239031" sldId="428"/>
            <ac:picMk id="37" creationId="{037595DA-4667-E0BD-221A-34A439C39E23}"/>
          </ac:picMkLst>
        </pc:picChg>
      </pc:sldChg>
      <pc:sldChg chg="addSp delSp modSp add mod ord">
        <pc:chgData name="Trần Công Minh" userId="871f590d-e1fd-475e-948a-9d4e2c5d2c12" providerId="ADAL" clId="{0AFFD8CC-25BA-42D2-8526-174A06CE3B9D}" dt="2025-10-07T15:13:30.198" v="2279" actId="478"/>
        <pc:sldMkLst>
          <pc:docMk/>
          <pc:sldMk cId="3839957724" sldId="429"/>
        </pc:sldMkLst>
        <pc:spChg chg="add">
          <ac:chgData name="Trần Công Minh" userId="871f590d-e1fd-475e-948a-9d4e2c5d2c12" providerId="ADAL" clId="{0AFFD8CC-25BA-42D2-8526-174A06CE3B9D}" dt="2025-10-07T14:52:25.558" v="1820"/>
          <ac:spMkLst>
            <pc:docMk/>
            <pc:sldMk cId="3839957724" sldId="429"/>
            <ac:spMk id="3" creationId="{14357F6C-E189-445E-DEDF-ADB963FF913B}"/>
          </ac:spMkLst>
        </pc:spChg>
        <pc:spChg chg="mod">
          <ac:chgData name="Trần Công Minh" userId="871f590d-e1fd-475e-948a-9d4e2c5d2c12" providerId="ADAL" clId="{0AFFD8CC-25BA-42D2-8526-174A06CE3B9D}" dt="2025-10-07T15:01:39.414" v="2191"/>
          <ac:spMkLst>
            <pc:docMk/>
            <pc:sldMk cId="3839957724" sldId="429"/>
            <ac:spMk id="6" creationId="{D11E5CB3-A451-303B-0084-15C1C20E6116}"/>
          </ac:spMkLst>
        </pc:spChg>
        <pc:spChg chg="mod">
          <ac:chgData name="Trần Công Minh" userId="871f590d-e1fd-475e-948a-9d4e2c5d2c12" providerId="ADAL" clId="{0AFFD8CC-25BA-42D2-8526-174A06CE3B9D}" dt="2025-10-07T15:01:39.414" v="2191"/>
          <ac:spMkLst>
            <pc:docMk/>
            <pc:sldMk cId="3839957724" sldId="429"/>
            <ac:spMk id="7" creationId="{AEFCD5FE-1987-3DE6-5495-0471313CD502}"/>
          </ac:spMkLst>
        </pc:spChg>
        <pc:spChg chg="mod">
          <ac:chgData name="Trần Công Minh" userId="871f590d-e1fd-475e-948a-9d4e2c5d2c12" providerId="ADAL" clId="{0AFFD8CC-25BA-42D2-8526-174A06CE3B9D}" dt="2025-10-07T15:01:29.454" v="2179"/>
          <ac:spMkLst>
            <pc:docMk/>
            <pc:sldMk cId="3839957724" sldId="429"/>
            <ac:spMk id="9" creationId="{DFB31157-88BE-0638-27FB-9B95A49E40F4}"/>
          </ac:spMkLst>
        </pc:spChg>
        <pc:spChg chg="mod">
          <ac:chgData name="Trần Công Minh" userId="871f590d-e1fd-475e-948a-9d4e2c5d2c12" providerId="ADAL" clId="{0AFFD8CC-25BA-42D2-8526-174A06CE3B9D}" dt="2025-10-07T15:01:29.454" v="2179"/>
          <ac:spMkLst>
            <pc:docMk/>
            <pc:sldMk cId="3839957724" sldId="429"/>
            <ac:spMk id="10" creationId="{64D95E5F-2F90-7A3B-C40E-189FA1D9A7FC}"/>
          </ac:spMkLst>
        </pc:spChg>
        <pc:spChg chg="mod">
          <ac:chgData name="Trần Công Minh" userId="871f590d-e1fd-475e-948a-9d4e2c5d2c12" providerId="ADAL" clId="{0AFFD8CC-25BA-42D2-8526-174A06CE3B9D}" dt="2025-10-07T15:01:43.006" v="2195"/>
          <ac:spMkLst>
            <pc:docMk/>
            <pc:sldMk cId="3839957724" sldId="429"/>
            <ac:spMk id="12" creationId="{8BEB6F50-8016-9D0B-25D8-23ADE3F9DEF3}"/>
          </ac:spMkLst>
        </pc:spChg>
        <pc:spChg chg="mod">
          <ac:chgData name="Trần Công Minh" userId="871f590d-e1fd-475e-948a-9d4e2c5d2c12" providerId="ADAL" clId="{0AFFD8CC-25BA-42D2-8526-174A06CE3B9D}" dt="2025-10-07T15:01:43.006" v="2195"/>
          <ac:spMkLst>
            <pc:docMk/>
            <pc:sldMk cId="3839957724" sldId="429"/>
            <ac:spMk id="13" creationId="{15B07FEE-24FE-DF56-5FEF-361C8BC7853B}"/>
          </ac:spMkLst>
        </pc:spChg>
        <pc:spChg chg="mod">
          <ac:chgData name="Trần Công Minh" userId="871f590d-e1fd-475e-948a-9d4e2c5d2c12" providerId="ADAL" clId="{0AFFD8CC-25BA-42D2-8526-174A06CE3B9D}" dt="2025-10-07T15:01:33.030" v="2183"/>
          <ac:spMkLst>
            <pc:docMk/>
            <pc:sldMk cId="3839957724" sldId="429"/>
            <ac:spMk id="18" creationId="{84081136-F04E-7E02-6BD6-55D3F4C460F2}"/>
          </ac:spMkLst>
        </pc:spChg>
        <pc:spChg chg="mod">
          <ac:chgData name="Trần Công Minh" userId="871f590d-e1fd-475e-948a-9d4e2c5d2c12" providerId="ADAL" clId="{0AFFD8CC-25BA-42D2-8526-174A06CE3B9D}" dt="2025-10-07T15:01:33.030" v="2183"/>
          <ac:spMkLst>
            <pc:docMk/>
            <pc:sldMk cId="3839957724" sldId="429"/>
            <ac:spMk id="19" creationId="{5C675E8E-F797-F60B-CFA2-29EE5C06ABB1}"/>
          </ac:spMkLst>
        </pc:spChg>
        <pc:spChg chg="mod">
          <ac:chgData name="Trần Công Minh" userId="871f590d-e1fd-475e-948a-9d4e2c5d2c12" providerId="ADAL" clId="{0AFFD8CC-25BA-42D2-8526-174A06CE3B9D}" dt="2025-10-07T15:01:45.766" v="2199"/>
          <ac:spMkLst>
            <pc:docMk/>
            <pc:sldMk cId="3839957724" sldId="429"/>
            <ac:spMk id="21" creationId="{15EBEAEE-6CEB-9D77-6CA2-C4B09FBABC8F}"/>
          </ac:spMkLst>
        </pc:spChg>
        <pc:spChg chg="mod">
          <ac:chgData name="Trần Công Minh" userId="871f590d-e1fd-475e-948a-9d4e2c5d2c12" providerId="ADAL" clId="{0AFFD8CC-25BA-42D2-8526-174A06CE3B9D}" dt="2025-10-07T15:01:45.766" v="2199"/>
          <ac:spMkLst>
            <pc:docMk/>
            <pc:sldMk cId="3839957724" sldId="429"/>
            <ac:spMk id="22" creationId="{6D422088-E4AC-6153-E3C0-FEEBBA4FBE9D}"/>
          </ac:spMkLst>
        </pc:spChg>
        <pc:spChg chg="add del">
          <ac:chgData name="Trần Công Minh" userId="871f590d-e1fd-475e-948a-9d4e2c5d2c12" providerId="ADAL" clId="{0AFFD8CC-25BA-42D2-8526-174A06CE3B9D}" dt="2025-10-07T15:12:36.099" v="2270" actId="22"/>
          <ac:spMkLst>
            <pc:docMk/>
            <pc:sldMk cId="3839957724" sldId="429"/>
            <ac:spMk id="40" creationId="{1677F0A7-B12E-CD0B-0C43-9C32E9C90B19}"/>
          </ac:spMkLst>
        </pc:spChg>
        <pc:spChg chg="mod">
          <ac:chgData name="Trần Công Minh" userId="871f590d-e1fd-475e-948a-9d4e2c5d2c12" providerId="ADAL" clId="{0AFFD8CC-25BA-42D2-8526-174A06CE3B9D}" dt="2025-10-07T14:53:29.460" v="1859"/>
          <ac:spMkLst>
            <pc:docMk/>
            <pc:sldMk cId="3839957724" sldId="429"/>
            <ac:spMk id="51" creationId="{60825B6A-8223-A301-1578-3BC5754CCE33}"/>
          </ac:spMkLst>
        </pc:spChg>
        <pc:spChg chg="add del mod topLvl">
          <ac:chgData name="Trần Công Minh" userId="871f590d-e1fd-475e-948a-9d4e2c5d2c12" providerId="ADAL" clId="{0AFFD8CC-25BA-42D2-8526-174A06CE3B9D}" dt="2025-10-07T15:01:36.189" v="2187"/>
          <ac:spMkLst>
            <pc:docMk/>
            <pc:sldMk cId="3839957724" sldId="429"/>
            <ac:spMk id="71" creationId="{011D340A-1003-7A14-43C3-159AF2710BAB}"/>
          </ac:spMkLst>
        </pc:spChg>
        <pc:spChg chg="mod topLvl">
          <ac:chgData name="Trần Công Minh" userId="871f590d-e1fd-475e-948a-9d4e2c5d2c12" providerId="ADAL" clId="{0AFFD8CC-25BA-42D2-8526-174A06CE3B9D}" dt="2025-10-07T15:01:36.189" v="2187"/>
          <ac:spMkLst>
            <pc:docMk/>
            <pc:sldMk cId="3839957724" sldId="429"/>
            <ac:spMk id="72" creationId="{B5C45A4B-ACDA-EDE6-7433-4519FE7175FD}"/>
          </ac:spMkLst>
        </pc:spChg>
        <pc:spChg chg="mod topLvl">
          <ac:chgData name="Trần Công Minh" userId="871f590d-e1fd-475e-948a-9d4e2c5d2c12" providerId="ADAL" clId="{0AFFD8CC-25BA-42D2-8526-174A06CE3B9D}" dt="2025-10-07T15:08:21.904" v="2223"/>
          <ac:spMkLst>
            <pc:docMk/>
            <pc:sldMk cId="3839957724" sldId="429"/>
            <ac:spMk id="82" creationId="{2103DB02-9574-70A9-2DF3-709A36D1B22B}"/>
          </ac:spMkLst>
        </pc:spChg>
        <pc:spChg chg="mod topLvl">
          <ac:chgData name="Trần Công Minh" userId="871f590d-e1fd-475e-948a-9d4e2c5d2c12" providerId="ADAL" clId="{0AFFD8CC-25BA-42D2-8526-174A06CE3B9D}" dt="2025-10-07T15:08:50.944" v="2243"/>
          <ac:spMkLst>
            <pc:docMk/>
            <pc:sldMk cId="3839957724" sldId="429"/>
            <ac:spMk id="83" creationId="{32CE4DA2-51EE-6AA8-FF2D-CCA166C5ABBF}"/>
          </ac:spMkLst>
        </pc:spChg>
        <pc:spChg chg="mod topLvl">
          <ac:chgData name="Trần Công Minh" userId="871f590d-e1fd-475e-948a-9d4e2c5d2c12" providerId="ADAL" clId="{0AFFD8CC-25BA-42D2-8526-174A06CE3B9D}" dt="2025-10-07T15:08:04.153" v="2212"/>
          <ac:spMkLst>
            <pc:docMk/>
            <pc:sldMk cId="3839957724" sldId="429"/>
            <ac:spMk id="84" creationId="{DD0FB1D5-6C41-871A-DBBD-4D3F44CB4CFF}"/>
          </ac:spMkLst>
        </pc:spChg>
        <pc:spChg chg="mod topLvl">
          <ac:chgData name="Trần Công Minh" userId="871f590d-e1fd-475e-948a-9d4e2c5d2c12" providerId="ADAL" clId="{0AFFD8CC-25BA-42D2-8526-174A06CE3B9D}" dt="2025-10-07T15:08:36.928" v="2233"/>
          <ac:spMkLst>
            <pc:docMk/>
            <pc:sldMk cId="3839957724" sldId="429"/>
            <ac:spMk id="85" creationId="{8B7A387A-319E-5FF5-F972-45E8D1546792}"/>
          </ac:spMkLst>
        </pc:spChg>
        <pc:spChg chg="mod topLvl">
          <ac:chgData name="Trần Công Minh" userId="871f590d-e1fd-475e-948a-9d4e2c5d2c12" providerId="ADAL" clId="{0AFFD8CC-25BA-42D2-8526-174A06CE3B9D}" dt="2025-10-07T15:09:19.417" v="2255"/>
          <ac:spMkLst>
            <pc:docMk/>
            <pc:sldMk cId="3839957724" sldId="429"/>
            <ac:spMk id="92" creationId="{4976375D-B523-3D94-5593-35E190A45665}"/>
          </ac:spMkLst>
        </pc:spChg>
        <pc:spChg chg="mod topLvl">
          <ac:chgData name="Trần Công Minh" userId="871f590d-e1fd-475e-948a-9d4e2c5d2c12" providerId="ADAL" clId="{0AFFD8CC-25BA-42D2-8526-174A06CE3B9D}" dt="2025-10-07T15:09:21.656" v="2263"/>
          <ac:spMkLst>
            <pc:docMk/>
            <pc:sldMk cId="3839957724" sldId="429"/>
            <ac:spMk id="93" creationId="{3312AA46-CAB8-ED77-66BE-33F03FA21C5A}"/>
          </ac:spMkLst>
        </pc:spChg>
        <pc:spChg chg="del mod topLvl">
          <ac:chgData name="Trần Công Minh" userId="871f590d-e1fd-475e-948a-9d4e2c5d2c12" providerId="ADAL" clId="{0AFFD8CC-25BA-42D2-8526-174A06CE3B9D}" dt="2025-10-07T15:08:41.116" v="2234" actId="478"/>
          <ac:spMkLst>
            <pc:docMk/>
            <pc:sldMk cId="3839957724" sldId="429"/>
            <ac:spMk id="94" creationId="{B2957C73-7A19-5A1F-9ECB-0124C0CA28EA}"/>
          </ac:spMkLst>
        </pc:spChg>
        <pc:spChg chg="del mod topLvl">
          <ac:chgData name="Trần Công Minh" userId="871f590d-e1fd-475e-948a-9d4e2c5d2c12" providerId="ADAL" clId="{0AFFD8CC-25BA-42D2-8526-174A06CE3B9D}" dt="2025-10-07T15:08:58.930" v="2245" actId="478"/>
          <ac:spMkLst>
            <pc:docMk/>
            <pc:sldMk cId="3839957724" sldId="429"/>
            <ac:spMk id="95" creationId="{A674B292-1627-B91A-6B5A-C9A518DD6174}"/>
          </ac:spMkLst>
        </pc:spChg>
        <pc:spChg chg="del mod topLvl">
          <ac:chgData name="Trần Công Minh" userId="871f590d-e1fd-475e-948a-9d4e2c5d2c12" providerId="ADAL" clId="{0AFFD8CC-25BA-42D2-8526-174A06CE3B9D}" dt="2025-10-07T15:08:57.034" v="2244" actId="478"/>
          <ac:spMkLst>
            <pc:docMk/>
            <pc:sldMk cId="3839957724" sldId="429"/>
            <ac:spMk id="96" creationId="{C33384B4-1665-1576-B571-B42074088F68}"/>
          </ac:spMkLst>
        </pc:spChg>
        <pc:spChg chg="del mod topLvl">
          <ac:chgData name="Trần Công Minh" userId="871f590d-e1fd-475e-948a-9d4e2c5d2c12" providerId="ADAL" clId="{0AFFD8CC-25BA-42D2-8526-174A06CE3B9D}" dt="2025-10-07T15:08:25.887" v="2224" actId="478"/>
          <ac:spMkLst>
            <pc:docMk/>
            <pc:sldMk cId="3839957724" sldId="429"/>
            <ac:spMk id="97" creationId="{8EEFA479-C064-7C8A-6543-4D90A45BA6FD}"/>
          </ac:spMkLst>
        </pc:spChg>
        <pc:spChg chg="del mod topLvl">
          <ac:chgData name="Trần Công Minh" userId="871f590d-e1fd-475e-948a-9d4e2c5d2c12" providerId="ADAL" clId="{0AFFD8CC-25BA-42D2-8526-174A06CE3B9D}" dt="2025-10-07T15:08:07.796" v="2213" actId="478"/>
          <ac:spMkLst>
            <pc:docMk/>
            <pc:sldMk cId="3839957724" sldId="429"/>
            <ac:spMk id="98" creationId="{E27C98A8-A91F-5836-C1A2-46B901F5C8CB}"/>
          </ac:spMkLst>
        </pc:spChg>
        <pc:spChg chg="del mod topLvl">
          <ac:chgData name="Trần Công Minh" userId="871f590d-e1fd-475e-948a-9d4e2c5d2c12" providerId="ADAL" clId="{0AFFD8CC-25BA-42D2-8526-174A06CE3B9D}" dt="2025-10-07T15:07:29.785" v="2202" actId="478"/>
          <ac:spMkLst>
            <pc:docMk/>
            <pc:sldMk cId="3839957724" sldId="429"/>
            <ac:spMk id="99" creationId="{D93E9164-720C-857F-6250-C8B1D316B243}"/>
          </ac:spMkLst>
        </pc:spChg>
        <pc:grpChg chg="mod">
          <ac:chgData name="Trần Công Minh" userId="871f590d-e1fd-475e-948a-9d4e2c5d2c12" providerId="ADAL" clId="{0AFFD8CC-25BA-42D2-8526-174A06CE3B9D}" dt="2025-10-07T15:09:32.710" v="2264" actId="164"/>
          <ac:grpSpMkLst>
            <pc:docMk/>
            <pc:sldMk cId="3839957724" sldId="429"/>
            <ac:grpSpMk id="2" creationId="{1331078F-44D0-111F-7F4B-D363BD443467}"/>
          </ac:grpSpMkLst>
        </pc:grpChg>
        <pc:grpChg chg="add mod">
          <ac:chgData name="Trần Công Minh" userId="871f590d-e1fd-475e-948a-9d4e2c5d2c12" providerId="ADAL" clId="{0AFFD8CC-25BA-42D2-8526-174A06CE3B9D}" dt="2025-10-07T15:01:39.414" v="2191"/>
          <ac:grpSpMkLst>
            <pc:docMk/>
            <pc:sldMk cId="3839957724" sldId="429"/>
            <ac:grpSpMk id="5" creationId="{878B8145-9307-3022-7485-956B80009A5E}"/>
          </ac:grpSpMkLst>
        </pc:grpChg>
        <pc:grpChg chg="add mod">
          <ac:chgData name="Trần Công Minh" userId="871f590d-e1fd-475e-948a-9d4e2c5d2c12" providerId="ADAL" clId="{0AFFD8CC-25BA-42D2-8526-174A06CE3B9D}" dt="2025-10-07T15:01:29.454" v="2179"/>
          <ac:grpSpMkLst>
            <pc:docMk/>
            <pc:sldMk cId="3839957724" sldId="429"/>
            <ac:grpSpMk id="8" creationId="{6FED875F-9E62-0722-C2B6-2CCE83ADE41F}"/>
          </ac:grpSpMkLst>
        </pc:grpChg>
        <pc:grpChg chg="add mod">
          <ac:chgData name="Trần Công Minh" userId="871f590d-e1fd-475e-948a-9d4e2c5d2c12" providerId="ADAL" clId="{0AFFD8CC-25BA-42D2-8526-174A06CE3B9D}" dt="2025-10-07T15:01:43.006" v="2195"/>
          <ac:grpSpMkLst>
            <pc:docMk/>
            <pc:sldMk cId="3839957724" sldId="429"/>
            <ac:grpSpMk id="11" creationId="{7D727DD3-CB2F-5D90-9177-B3F9BF8F9F3E}"/>
          </ac:grpSpMkLst>
        </pc:grpChg>
        <pc:grpChg chg="add del mod">
          <ac:chgData name="Trần Công Minh" userId="871f590d-e1fd-475e-948a-9d4e2c5d2c12" providerId="ADAL" clId="{0AFFD8CC-25BA-42D2-8526-174A06CE3B9D}" dt="2025-10-07T15:08:07.796" v="2213" actId="478"/>
          <ac:grpSpMkLst>
            <pc:docMk/>
            <pc:sldMk cId="3839957724" sldId="429"/>
            <ac:grpSpMk id="14" creationId="{42BE7546-54E2-FD0C-DFDF-AF8AC58CC099}"/>
          </ac:grpSpMkLst>
        </pc:grpChg>
        <pc:grpChg chg="add del mod">
          <ac:chgData name="Trần Công Minh" userId="871f590d-e1fd-475e-948a-9d4e2c5d2c12" providerId="ADAL" clId="{0AFFD8CC-25BA-42D2-8526-174A06CE3B9D}" dt="2025-10-07T15:08:41.116" v="2234" actId="478"/>
          <ac:grpSpMkLst>
            <pc:docMk/>
            <pc:sldMk cId="3839957724" sldId="429"/>
            <ac:grpSpMk id="15" creationId="{08639F97-1789-881C-7907-7F415089EF56}"/>
          </ac:grpSpMkLst>
        </pc:grpChg>
        <pc:grpChg chg="add del mod">
          <ac:chgData name="Trần Công Minh" userId="871f590d-e1fd-475e-948a-9d4e2c5d2c12" providerId="ADAL" clId="{0AFFD8CC-25BA-42D2-8526-174A06CE3B9D}" dt="2025-10-07T15:08:58.930" v="2245" actId="478"/>
          <ac:grpSpMkLst>
            <pc:docMk/>
            <pc:sldMk cId="3839957724" sldId="429"/>
            <ac:grpSpMk id="16" creationId="{4F945C93-B12A-C95D-D673-9E0100F0DC9B}"/>
          </ac:grpSpMkLst>
        </pc:grpChg>
        <pc:grpChg chg="add mod">
          <ac:chgData name="Trần Công Minh" userId="871f590d-e1fd-475e-948a-9d4e2c5d2c12" providerId="ADAL" clId="{0AFFD8CC-25BA-42D2-8526-174A06CE3B9D}" dt="2025-10-07T15:01:33.030" v="2183"/>
          <ac:grpSpMkLst>
            <pc:docMk/>
            <pc:sldMk cId="3839957724" sldId="429"/>
            <ac:grpSpMk id="17" creationId="{763BE8F2-4C38-8042-7FCE-4F1F8642FF3D}"/>
          </ac:grpSpMkLst>
        </pc:grpChg>
        <pc:grpChg chg="add mod">
          <ac:chgData name="Trần Công Minh" userId="871f590d-e1fd-475e-948a-9d4e2c5d2c12" providerId="ADAL" clId="{0AFFD8CC-25BA-42D2-8526-174A06CE3B9D}" dt="2025-10-07T15:01:45.766" v="2199"/>
          <ac:grpSpMkLst>
            <pc:docMk/>
            <pc:sldMk cId="3839957724" sldId="429"/>
            <ac:grpSpMk id="20" creationId="{A3D71B26-E721-59D1-209A-E2018476AA32}"/>
          </ac:grpSpMkLst>
        </pc:grpChg>
        <pc:grpChg chg="add del mod">
          <ac:chgData name="Trần Công Minh" userId="871f590d-e1fd-475e-948a-9d4e2c5d2c12" providerId="ADAL" clId="{0AFFD8CC-25BA-42D2-8526-174A06CE3B9D}" dt="2025-10-07T15:08:57.034" v="2244" actId="478"/>
          <ac:grpSpMkLst>
            <pc:docMk/>
            <pc:sldMk cId="3839957724" sldId="429"/>
            <ac:grpSpMk id="23" creationId="{132DB6EF-C981-7EFF-2A03-4E98C4734E48}"/>
          </ac:grpSpMkLst>
        </pc:grpChg>
        <pc:grpChg chg="add del mod">
          <ac:chgData name="Trần Công Minh" userId="871f590d-e1fd-475e-948a-9d4e2c5d2c12" providerId="ADAL" clId="{0AFFD8CC-25BA-42D2-8526-174A06CE3B9D}" dt="2025-10-07T15:07:29.785" v="2202" actId="478"/>
          <ac:grpSpMkLst>
            <pc:docMk/>
            <pc:sldMk cId="3839957724" sldId="429"/>
            <ac:grpSpMk id="24" creationId="{96AC44F3-3DAF-019D-E12C-8959404DFD42}"/>
          </ac:grpSpMkLst>
        </pc:grpChg>
        <pc:grpChg chg="add del mod">
          <ac:chgData name="Trần Công Minh" userId="871f590d-e1fd-475e-948a-9d4e2c5d2c12" providerId="ADAL" clId="{0AFFD8CC-25BA-42D2-8526-174A06CE3B9D}" dt="2025-10-07T15:08:25.887" v="2224" actId="478"/>
          <ac:grpSpMkLst>
            <pc:docMk/>
            <pc:sldMk cId="3839957724" sldId="429"/>
            <ac:grpSpMk id="25" creationId="{267BC011-03E1-634B-BFAB-CA318422466C}"/>
          </ac:grpSpMkLst>
        </pc:grpChg>
        <pc:grpChg chg="add mod">
          <ac:chgData name="Trần Công Minh" userId="871f590d-e1fd-475e-948a-9d4e2c5d2c12" providerId="ADAL" clId="{0AFFD8CC-25BA-42D2-8526-174A06CE3B9D}" dt="2025-10-07T15:09:35.629" v="2265" actId="1076"/>
          <ac:grpSpMkLst>
            <pc:docMk/>
            <pc:sldMk cId="3839957724" sldId="429"/>
            <ac:grpSpMk id="38" creationId="{2FD510AE-C51C-52DC-8B1F-1999AF2D9E85}"/>
          </ac:grpSpMkLst>
        </pc:grpChg>
        <pc:grpChg chg="add del mod">
          <ac:chgData name="Trần Công Minh" userId="871f590d-e1fd-475e-948a-9d4e2c5d2c12" providerId="ADAL" clId="{0AFFD8CC-25BA-42D2-8526-174A06CE3B9D}" dt="2025-10-07T15:01:36.189" v="2187"/>
          <ac:grpSpMkLst>
            <pc:docMk/>
            <pc:sldMk cId="3839957724" sldId="429"/>
            <ac:grpSpMk id="70" creationId="{464692C1-4E86-1D6D-9B66-3C50139A9F18}"/>
          </ac:grpSpMkLst>
        </pc:grpChg>
        <pc:grpChg chg="del">
          <ac:chgData name="Trần Công Minh" userId="871f590d-e1fd-475e-948a-9d4e2c5d2c12" providerId="ADAL" clId="{0AFFD8CC-25BA-42D2-8526-174A06CE3B9D}" dt="2025-10-07T14:55:17.223" v="1894" actId="478"/>
          <ac:grpSpMkLst>
            <pc:docMk/>
            <pc:sldMk cId="3839957724" sldId="429"/>
            <ac:grpSpMk id="73" creationId="{88DAD85B-79E4-E8F2-B4E0-16276D477050}"/>
          </ac:grpSpMkLst>
        </pc:grpChg>
        <pc:grpChg chg="del">
          <ac:chgData name="Trần Công Minh" userId="871f590d-e1fd-475e-948a-9d4e2c5d2c12" providerId="ADAL" clId="{0AFFD8CC-25BA-42D2-8526-174A06CE3B9D}" dt="2025-10-07T14:54:32.181" v="1881" actId="478"/>
          <ac:grpSpMkLst>
            <pc:docMk/>
            <pc:sldMk cId="3839957724" sldId="429"/>
            <ac:grpSpMk id="76" creationId="{14589753-EBFE-FB00-378C-03EB4903D8B5}"/>
          </ac:grpSpMkLst>
        </pc:grpChg>
        <pc:grpChg chg="del">
          <ac:chgData name="Trần Công Minh" userId="871f590d-e1fd-475e-948a-9d4e2c5d2c12" providerId="ADAL" clId="{0AFFD8CC-25BA-42D2-8526-174A06CE3B9D}" dt="2025-10-07T14:56:44.865" v="2098" actId="478"/>
          <ac:grpSpMkLst>
            <pc:docMk/>
            <pc:sldMk cId="3839957724" sldId="429"/>
            <ac:grpSpMk id="79" creationId="{829E3F3E-6E0D-0028-D01A-719241350CA9}"/>
          </ac:grpSpMkLst>
        </pc:grpChg>
        <pc:grpChg chg="del mod">
          <ac:chgData name="Trần Công Minh" userId="871f590d-e1fd-475e-948a-9d4e2c5d2c12" providerId="ADAL" clId="{0AFFD8CC-25BA-42D2-8526-174A06CE3B9D}" dt="2025-10-07T14:56:45.765" v="2099" actId="478"/>
          <ac:grpSpMkLst>
            <pc:docMk/>
            <pc:sldMk cId="3839957724" sldId="429"/>
            <ac:grpSpMk id="86" creationId="{7D294283-5027-8385-1A6A-DE4D27C6D0D4}"/>
          </ac:grpSpMkLst>
        </pc:grpChg>
        <pc:grpChg chg="del">
          <ac:chgData name="Trần Công Minh" userId="871f590d-e1fd-475e-948a-9d4e2c5d2c12" providerId="ADAL" clId="{0AFFD8CC-25BA-42D2-8526-174A06CE3B9D}" dt="2025-10-07T14:56:46.874" v="2100" actId="478"/>
          <ac:grpSpMkLst>
            <pc:docMk/>
            <pc:sldMk cId="3839957724" sldId="429"/>
            <ac:grpSpMk id="89" creationId="{54FF461F-952E-78C8-2C6D-36E88B7DFBEF}"/>
          </ac:grpSpMkLst>
        </pc:grpChg>
        <pc:picChg chg="add mod">
          <ac:chgData name="Trần Công Minh" userId="871f590d-e1fd-475e-948a-9d4e2c5d2c12" providerId="ADAL" clId="{0AFFD8CC-25BA-42D2-8526-174A06CE3B9D}" dt="2025-10-07T15:09:32.710" v="2264" actId="164"/>
          <ac:picMkLst>
            <pc:docMk/>
            <pc:sldMk cId="3839957724" sldId="429"/>
            <ac:picMk id="4" creationId="{7F1E2949-15AC-FEBF-706D-B3FC1B6B45E2}"/>
          </ac:picMkLst>
        </pc:picChg>
        <pc:picChg chg="add mod">
          <ac:chgData name="Trần Công Minh" userId="871f590d-e1fd-475e-948a-9d4e2c5d2c12" providerId="ADAL" clId="{0AFFD8CC-25BA-42D2-8526-174A06CE3B9D}" dt="2025-10-07T15:08:04.152" v="2210"/>
          <ac:picMkLst>
            <pc:docMk/>
            <pc:sldMk cId="3839957724" sldId="429"/>
            <ac:picMk id="27" creationId="{5A546304-809E-5964-5B83-2C88B4107E36}"/>
          </ac:picMkLst>
        </pc:picChg>
        <pc:picChg chg="add mod">
          <ac:chgData name="Trần Công Minh" userId="871f590d-e1fd-475e-948a-9d4e2c5d2c12" providerId="ADAL" clId="{0AFFD8CC-25BA-42D2-8526-174A06CE3B9D}" dt="2025-10-07T15:08:21.904" v="2221"/>
          <ac:picMkLst>
            <pc:docMk/>
            <pc:sldMk cId="3839957724" sldId="429"/>
            <ac:picMk id="29" creationId="{F4D3BBFE-5886-65B5-76D2-90D9A5407535}"/>
          </ac:picMkLst>
        </pc:picChg>
        <pc:picChg chg="add mod">
          <ac:chgData name="Trần Công Minh" userId="871f590d-e1fd-475e-948a-9d4e2c5d2c12" providerId="ADAL" clId="{0AFFD8CC-25BA-42D2-8526-174A06CE3B9D}" dt="2025-10-07T15:08:36.928" v="2231"/>
          <ac:picMkLst>
            <pc:docMk/>
            <pc:sldMk cId="3839957724" sldId="429"/>
            <ac:picMk id="31" creationId="{EBA5CE5D-2FA3-25A4-BE6A-EC2320BDA667}"/>
          </ac:picMkLst>
        </pc:picChg>
        <pc:picChg chg="add mod">
          <ac:chgData name="Trần Công Minh" userId="871f590d-e1fd-475e-948a-9d4e2c5d2c12" providerId="ADAL" clId="{0AFFD8CC-25BA-42D2-8526-174A06CE3B9D}" dt="2025-10-07T15:08:50.944" v="2241"/>
          <ac:picMkLst>
            <pc:docMk/>
            <pc:sldMk cId="3839957724" sldId="429"/>
            <ac:picMk id="33" creationId="{1EBFFF48-F6F0-73F0-DBC2-4A729CB87DCB}"/>
          </ac:picMkLst>
        </pc:picChg>
        <pc:picChg chg="add mod">
          <ac:chgData name="Trần Công Minh" userId="871f590d-e1fd-475e-948a-9d4e2c5d2c12" providerId="ADAL" clId="{0AFFD8CC-25BA-42D2-8526-174A06CE3B9D}" dt="2025-10-07T15:09:21.656" v="2261"/>
          <ac:picMkLst>
            <pc:docMk/>
            <pc:sldMk cId="3839957724" sldId="429"/>
            <ac:picMk id="35" creationId="{CF75616E-4B4F-2FC8-02A5-828855CDC8D5}"/>
          </ac:picMkLst>
        </pc:picChg>
        <pc:picChg chg="add mod">
          <ac:chgData name="Trần Công Minh" userId="871f590d-e1fd-475e-948a-9d4e2c5d2c12" providerId="ADAL" clId="{0AFFD8CC-25BA-42D2-8526-174A06CE3B9D}" dt="2025-10-07T15:09:19.417" v="2253"/>
          <ac:picMkLst>
            <pc:docMk/>
            <pc:sldMk cId="3839957724" sldId="429"/>
            <ac:picMk id="37" creationId="{331A486D-CC20-280B-4999-C53C2A59A5E2}"/>
          </ac:picMkLst>
        </pc:picChg>
        <pc:picChg chg="add del mod">
          <ac:chgData name="Trần Công Minh" userId="871f590d-e1fd-475e-948a-9d4e2c5d2c12" providerId="ADAL" clId="{0AFFD8CC-25BA-42D2-8526-174A06CE3B9D}" dt="2025-10-07T15:13:11.054" v="2277" actId="478"/>
          <ac:picMkLst>
            <pc:docMk/>
            <pc:sldMk cId="3839957724" sldId="429"/>
            <ac:picMk id="42" creationId="{E0FB17F6-2FEA-7F78-4ED9-572AB8585E6A}"/>
          </ac:picMkLst>
        </pc:picChg>
        <pc:picChg chg="del">
          <ac:chgData name="Trần Công Minh" userId="871f590d-e1fd-475e-948a-9d4e2c5d2c12" providerId="ADAL" clId="{0AFFD8CC-25BA-42D2-8526-174A06CE3B9D}" dt="2025-10-07T14:52:09.068" v="1819" actId="478"/>
          <ac:picMkLst>
            <pc:docMk/>
            <pc:sldMk cId="3839957724" sldId="429"/>
            <ac:picMk id="100" creationId="{1394C570-CA62-10ED-EE23-7CA60C6E2D2D}"/>
          </ac:picMkLst>
        </pc:picChg>
        <pc:picChg chg="add del">
          <ac:chgData name="Trần Công Minh" userId="871f590d-e1fd-475e-948a-9d4e2c5d2c12" providerId="ADAL" clId="{0AFFD8CC-25BA-42D2-8526-174A06CE3B9D}" dt="2025-10-07T15:11:15.486" v="2267" actId="478"/>
          <ac:picMkLst>
            <pc:docMk/>
            <pc:sldMk cId="3839957724" sldId="429"/>
            <ac:picMk id="7172" creationId="{08D8681D-58DE-AD9B-7A11-6117B3C58AC5}"/>
          </ac:picMkLst>
        </pc:picChg>
        <pc:picChg chg="add">
          <ac:chgData name="Trần Công Minh" userId="871f590d-e1fd-475e-948a-9d4e2c5d2c12" providerId="ADAL" clId="{0AFFD8CC-25BA-42D2-8526-174A06CE3B9D}" dt="2025-10-07T15:12:16.419" v="2268"/>
          <ac:picMkLst>
            <pc:docMk/>
            <pc:sldMk cId="3839957724" sldId="429"/>
            <ac:picMk id="7174" creationId="{298BBF88-64CA-6768-BC81-94931314CB3F}"/>
          </ac:picMkLst>
        </pc:picChg>
        <pc:picChg chg="add del">
          <ac:chgData name="Trần Công Minh" userId="871f590d-e1fd-475e-948a-9d4e2c5d2c12" providerId="ADAL" clId="{0AFFD8CC-25BA-42D2-8526-174A06CE3B9D}" dt="2025-10-07T15:13:30.198" v="2279" actId="478"/>
          <ac:picMkLst>
            <pc:docMk/>
            <pc:sldMk cId="3839957724" sldId="429"/>
            <ac:picMk id="7176" creationId="{3BF738EE-325B-B969-C175-EF16D4DAAFE2}"/>
          </ac:picMkLst>
        </pc:picChg>
      </pc:sldChg>
      <pc:sldChg chg="addSp delSp modSp add mod">
        <pc:chgData name="Trần Công Minh" userId="871f590d-e1fd-475e-948a-9d4e2c5d2c12" providerId="ADAL" clId="{0AFFD8CC-25BA-42D2-8526-174A06CE3B9D}" dt="2025-10-07T15:34:29.744" v="2878"/>
        <pc:sldMkLst>
          <pc:docMk/>
          <pc:sldMk cId="781770347" sldId="430"/>
        </pc:sldMkLst>
        <pc:spChg chg="del">
          <ac:chgData name="Trần Công Minh" userId="871f590d-e1fd-475e-948a-9d4e2c5d2c12" providerId="ADAL" clId="{0AFFD8CC-25BA-42D2-8526-174A06CE3B9D}" dt="2025-10-07T15:20:31.658" v="2348" actId="478"/>
          <ac:spMkLst>
            <pc:docMk/>
            <pc:sldMk cId="781770347" sldId="430"/>
            <ac:spMk id="29" creationId="{134C9EFF-9E09-26C8-A038-027E4E59F102}"/>
          </ac:spMkLst>
        </pc:spChg>
        <pc:spChg chg="mod">
          <ac:chgData name="Trần Công Minh" userId="871f590d-e1fd-475e-948a-9d4e2c5d2c12" providerId="ADAL" clId="{0AFFD8CC-25BA-42D2-8526-174A06CE3B9D}" dt="2025-10-07T15:20:50.673" v="2354"/>
          <ac:spMkLst>
            <pc:docMk/>
            <pc:sldMk cId="781770347" sldId="430"/>
            <ac:spMk id="35" creationId="{AD4F01DB-4239-DF23-3F2A-1AE2F7A481F9}"/>
          </ac:spMkLst>
        </pc:spChg>
        <pc:spChg chg="del topLvl">
          <ac:chgData name="Trần Công Minh" userId="871f590d-e1fd-475e-948a-9d4e2c5d2c12" providerId="ADAL" clId="{0AFFD8CC-25BA-42D2-8526-174A06CE3B9D}" dt="2025-10-07T15:34:29.475" v="2877" actId="478"/>
          <ac:spMkLst>
            <pc:docMk/>
            <pc:sldMk cId="781770347" sldId="430"/>
            <ac:spMk id="44" creationId="{605871C3-9616-F392-0B3B-892EB59D3ED0}"/>
          </ac:spMkLst>
        </pc:spChg>
        <pc:spChg chg="del topLvl">
          <ac:chgData name="Trần Công Minh" userId="871f590d-e1fd-475e-948a-9d4e2c5d2c12" providerId="ADAL" clId="{0AFFD8CC-25BA-42D2-8526-174A06CE3B9D}" dt="2025-10-07T15:34:27.183" v="2875" actId="478"/>
          <ac:spMkLst>
            <pc:docMk/>
            <pc:sldMk cId="781770347" sldId="430"/>
            <ac:spMk id="45" creationId="{2BB75D08-7736-C7BF-E41C-71ADA7487B47}"/>
          </ac:spMkLst>
        </pc:spChg>
        <pc:grpChg chg="del">
          <ac:chgData name="Trần Công Minh" userId="871f590d-e1fd-475e-948a-9d4e2c5d2c12" providerId="ADAL" clId="{0AFFD8CC-25BA-42D2-8526-174A06CE3B9D}" dt="2025-10-07T15:34:27.183" v="2875" actId="478"/>
          <ac:grpSpMkLst>
            <pc:docMk/>
            <pc:sldMk cId="781770347" sldId="430"/>
            <ac:grpSpMk id="43" creationId="{ACB3DFA2-CA7E-32B3-BE2C-2BF9CA1B90EB}"/>
          </ac:grpSpMkLst>
        </pc:grpChg>
        <pc:picChg chg="add mod ord">
          <ac:chgData name="Trần Công Minh" userId="871f590d-e1fd-475e-948a-9d4e2c5d2c12" providerId="ADAL" clId="{0AFFD8CC-25BA-42D2-8526-174A06CE3B9D}" dt="2025-10-07T15:20:01.783" v="2339" actId="167"/>
          <ac:picMkLst>
            <pc:docMk/>
            <pc:sldMk cId="781770347" sldId="430"/>
            <ac:picMk id="2" creationId="{C18757DE-2811-436F-90C5-832F1B479A74}"/>
          </ac:picMkLst>
        </pc:picChg>
        <pc:picChg chg="add mod">
          <ac:chgData name="Trần Công Minh" userId="871f590d-e1fd-475e-948a-9d4e2c5d2c12" providerId="ADAL" clId="{0AFFD8CC-25BA-42D2-8526-174A06CE3B9D}" dt="2025-10-07T15:34:27.492" v="2876"/>
          <ac:picMkLst>
            <pc:docMk/>
            <pc:sldMk cId="781770347" sldId="430"/>
            <ac:picMk id="3" creationId="{80E2BFC9-6C65-2676-3B48-EB692E65FDD2}"/>
          </ac:picMkLst>
        </pc:picChg>
        <pc:picChg chg="add mod">
          <ac:chgData name="Trần Công Minh" userId="871f590d-e1fd-475e-948a-9d4e2c5d2c12" providerId="ADAL" clId="{0AFFD8CC-25BA-42D2-8526-174A06CE3B9D}" dt="2025-10-07T15:34:29.744" v="2878"/>
          <ac:picMkLst>
            <pc:docMk/>
            <pc:sldMk cId="781770347" sldId="430"/>
            <ac:picMk id="4" creationId="{DA00A11F-31C2-08A9-2FCC-DCA21122247F}"/>
          </ac:picMkLst>
        </pc:picChg>
        <pc:picChg chg="del">
          <ac:chgData name="Trần Công Minh" userId="871f590d-e1fd-475e-948a-9d4e2c5d2c12" providerId="ADAL" clId="{0AFFD8CC-25BA-42D2-8526-174A06CE3B9D}" dt="2025-10-07T15:19:53.266" v="2334" actId="478"/>
          <ac:picMkLst>
            <pc:docMk/>
            <pc:sldMk cId="781770347" sldId="430"/>
            <ac:picMk id="23" creationId="{160D613E-EDB3-EA59-5BAF-681A28EA57B3}"/>
          </ac:picMkLst>
        </pc:picChg>
      </pc:sldChg>
      <pc:sldChg chg="addSp delSp modSp add mod">
        <pc:chgData name="Trần Công Minh" userId="871f590d-e1fd-475e-948a-9d4e2c5d2c12" providerId="ADAL" clId="{0AFFD8CC-25BA-42D2-8526-174A06CE3B9D}" dt="2025-10-07T15:34:21.726" v="2874"/>
        <pc:sldMkLst>
          <pc:docMk/>
          <pc:sldMk cId="2594786980" sldId="431"/>
        </pc:sldMkLst>
        <pc:spChg chg="add del">
          <ac:chgData name="Trần Công Minh" userId="871f590d-e1fd-475e-948a-9d4e2c5d2c12" providerId="ADAL" clId="{0AFFD8CC-25BA-42D2-8526-174A06CE3B9D}" dt="2025-10-07T15:25:08.992" v="2478" actId="22"/>
          <ac:spMkLst>
            <pc:docMk/>
            <pc:sldMk cId="2594786980" sldId="431"/>
            <ac:spMk id="6" creationId="{794CEE72-1692-3B16-3A4C-28F7FB53290C}"/>
          </ac:spMkLst>
        </pc:spChg>
        <pc:spChg chg="mod">
          <ac:chgData name="Trần Công Minh" userId="871f590d-e1fd-475e-948a-9d4e2c5d2c12" providerId="ADAL" clId="{0AFFD8CC-25BA-42D2-8526-174A06CE3B9D}" dt="2025-10-07T15:23:14.977" v="2418" actId="164"/>
          <ac:spMkLst>
            <pc:docMk/>
            <pc:sldMk cId="2594786980" sldId="431"/>
            <ac:spMk id="25" creationId="{74004D95-64D1-C95B-09F5-AB19BA1500AF}"/>
          </ac:spMkLst>
        </pc:spChg>
        <pc:spChg chg="mod">
          <ac:chgData name="Trần Công Minh" userId="871f590d-e1fd-475e-948a-9d4e2c5d2c12" providerId="ADAL" clId="{0AFFD8CC-25BA-42D2-8526-174A06CE3B9D}" dt="2025-10-07T15:23:14.977" v="2418" actId="164"/>
          <ac:spMkLst>
            <pc:docMk/>
            <pc:sldMk cId="2594786980" sldId="431"/>
            <ac:spMk id="26" creationId="{D4196BE6-33FE-76F2-ED02-5F71D1DD31C8}"/>
          </ac:spMkLst>
        </pc:spChg>
        <pc:spChg chg="mod">
          <ac:chgData name="Trần Công Minh" userId="871f590d-e1fd-475e-948a-9d4e2c5d2c12" providerId="ADAL" clId="{0AFFD8CC-25BA-42D2-8526-174A06CE3B9D}" dt="2025-10-07T15:21:59.115" v="2387" actId="14100"/>
          <ac:spMkLst>
            <pc:docMk/>
            <pc:sldMk cId="2594786980" sldId="431"/>
            <ac:spMk id="35" creationId="{9DD1F74E-EEFD-6E9E-67C1-2F3F5B9C35C0}"/>
          </ac:spMkLst>
        </pc:spChg>
        <pc:spChg chg="del">
          <ac:chgData name="Trần Công Minh" userId="871f590d-e1fd-475e-948a-9d4e2c5d2c12" providerId="ADAL" clId="{0AFFD8CC-25BA-42D2-8526-174A06CE3B9D}" dt="2025-10-07T15:34:21.378" v="2873" actId="478"/>
          <ac:spMkLst>
            <pc:docMk/>
            <pc:sldMk cId="2594786980" sldId="431"/>
            <ac:spMk id="44" creationId="{E58F53AE-DD22-8C51-D787-4FF46ED3269D}"/>
          </ac:spMkLst>
        </pc:spChg>
        <pc:spChg chg="del">
          <ac:chgData name="Trần Công Minh" userId="871f590d-e1fd-475e-948a-9d4e2c5d2c12" providerId="ADAL" clId="{0AFFD8CC-25BA-42D2-8526-174A06CE3B9D}" dt="2025-10-07T15:34:21.378" v="2873" actId="478"/>
          <ac:spMkLst>
            <pc:docMk/>
            <pc:sldMk cId="2594786980" sldId="431"/>
            <ac:spMk id="45" creationId="{2EF77DAE-84EE-F7F0-24E4-930E8942EAB7}"/>
          </ac:spMkLst>
        </pc:spChg>
        <pc:spChg chg="mod">
          <ac:chgData name="Trần Công Minh" userId="871f590d-e1fd-475e-948a-9d4e2c5d2c12" providerId="ADAL" clId="{0AFFD8CC-25BA-42D2-8526-174A06CE3B9D}" dt="2025-10-07T15:23:14.977" v="2418" actId="164"/>
          <ac:spMkLst>
            <pc:docMk/>
            <pc:sldMk cId="2594786980" sldId="431"/>
            <ac:spMk id="118" creationId="{EDB2BFAA-8795-147A-AAD4-8B5DB59F2728}"/>
          </ac:spMkLst>
        </pc:spChg>
        <pc:spChg chg="mod">
          <ac:chgData name="Trần Công Minh" userId="871f590d-e1fd-475e-948a-9d4e2c5d2c12" providerId="ADAL" clId="{0AFFD8CC-25BA-42D2-8526-174A06CE3B9D}" dt="2025-10-07T15:23:14.977" v="2418" actId="164"/>
          <ac:spMkLst>
            <pc:docMk/>
            <pc:sldMk cId="2594786980" sldId="431"/>
            <ac:spMk id="119" creationId="{5C3D85C1-26B9-1E71-CBAB-75EA43FFF88A}"/>
          </ac:spMkLst>
        </pc:spChg>
        <pc:spChg chg="mod">
          <ac:chgData name="Trần Công Minh" userId="871f590d-e1fd-475e-948a-9d4e2c5d2c12" providerId="ADAL" clId="{0AFFD8CC-25BA-42D2-8526-174A06CE3B9D}" dt="2025-10-07T15:23:14.977" v="2418" actId="164"/>
          <ac:spMkLst>
            <pc:docMk/>
            <pc:sldMk cId="2594786980" sldId="431"/>
            <ac:spMk id="120" creationId="{7C5A226C-7DE7-B028-6697-71E7C5E22B4B}"/>
          </ac:spMkLst>
        </pc:spChg>
        <pc:spChg chg="mod">
          <ac:chgData name="Trần Công Minh" userId="871f590d-e1fd-475e-948a-9d4e2c5d2c12" providerId="ADAL" clId="{0AFFD8CC-25BA-42D2-8526-174A06CE3B9D}" dt="2025-10-07T15:23:14.977" v="2418" actId="164"/>
          <ac:spMkLst>
            <pc:docMk/>
            <pc:sldMk cId="2594786980" sldId="431"/>
            <ac:spMk id="121" creationId="{5451B0AB-AE5B-DD77-4F32-1EBDCCC0B69D}"/>
          </ac:spMkLst>
        </pc:spChg>
        <pc:grpChg chg="mod">
          <ac:chgData name="Trần Công Minh" userId="871f590d-e1fd-475e-948a-9d4e2c5d2c12" providerId="ADAL" clId="{0AFFD8CC-25BA-42D2-8526-174A06CE3B9D}" dt="2025-10-07T15:23:44.172" v="2456" actId="1036"/>
          <ac:grpSpMkLst>
            <pc:docMk/>
            <pc:sldMk cId="2594786980" sldId="431"/>
            <ac:grpSpMk id="4" creationId="{8BE2726E-CA0C-1B99-0209-EE3DFB85BEB8}"/>
          </ac:grpSpMkLst>
        </pc:grpChg>
        <pc:grpChg chg="mod">
          <ac:chgData name="Trần Công Minh" userId="871f590d-e1fd-475e-948a-9d4e2c5d2c12" providerId="ADAL" clId="{0AFFD8CC-25BA-42D2-8526-174A06CE3B9D}" dt="2025-10-07T15:23:14.977" v="2418" actId="164"/>
          <ac:grpSpMkLst>
            <pc:docMk/>
            <pc:sldMk cId="2594786980" sldId="431"/>
            <ac:grpSpMk id="42" creationId="{D1E6D28D-1254-EA69-B9AA-69F298EEE902}"/>
          </ac:grpSpMkLst>
        </pc:grpChg>
        <pc:grpChg chg="del">
          <ac:chgData name="Trần Công Minh" userId="871f590d-e1fd-475e-948a-9d4e2c5d2c12" providerId="ADAL" clId="{0AFFD8CC-25BA-42D2-8526-174A06CE3B9D}" dt="2025-10-07T15:34:21.378" v="2873" actId="478"/>
          <ac:grpSpMkLst>
            <pc:docMk/>
            <pc:sldMk cId="2594786980" sldId="431"/>
            <ac:grpSpMk id="43" creationId="{33750F18-6345-8B99-D2DD-6580FC052B6C}"/>
          </ac:grpSpMkLst>
        </pc:grpChg>
        <pc:grpChg chg="mod">
          <ac:chgData name="Trần Công Minh" userId="871f590d-e1fd-475e-948a-9d4e2c5d2c12" providerId="ADAL" clId="{0AFFD8CC-25BA-42D2-8526-174A06CE3B9D}" dt="2025-10-07T15:23:14.977" v="2418" actId="164"/>
          <ac:grpSpMkLst>
            <pc:docMk/>
            <pc:sldMk cId="2594786980" sldId="431"/>
            <ac:grpSpMk id="60" creationId="{6A08962D-C467-7B11-C7C7-974CCA124840}"/>
          </ac:grpSpMkLst>
        </pc:grpChg>
        <pc:grpChg chg="mod">
          <ac:chgData name="Trần Công Minh" userId="871f590d-e1fd-475e-948a-9d4e2c5d2c12" providerId="ADAL" clId="{0AFFD8CC-25BA-42D2-8526-174A06CE3B9D}" dt="2025-10-07T15:23:14.977" v="2418" actId="164"/>
          <ac:grpSpMkLst>
            <pc:docMk/>
            <pc:sldMk cId="2594786980" sldId="431"/>
            <ac:grpSpMk id="61" creationId="{FF4C738F-CA39-99EC-25A3-0BBEDF4534E4}"/>
          </ac:grpSpMkLst>
        </pc:grpChg>
        <pc:grpChg chg="mod">
          <ac:chgData name="Trần Công Minh" userId="871f590d-e1fd-475e-948a-9d4e2c5d2c12" providerId="ADAL" clId="{0AFFD8CC-25BA-42D2-8526-174A06CE3B9D}" dt="2025-10-07T15:23:14.977" v="2418" actId="164"/>
          <ac:grpSpMkLst>
            <pc:docMk/>
            <pc:sldMk cId="2594786980" sldId="431"/>
            <ac:grpSpMk id="91" creationId="{38979A96-E1B9-CDAD-F856-FCD2B6E19E43}"/>
          </ac:grpSpMkLst>
        </pc:grpChg>
        <pc:picChg chg="del">
          <ac:chgData name="Trần Công Minh" userId="871f590d-e1fd-475e-948a-9d4e2c5d2c12" providerId="ADAL" clId="{0AFFD8CC-25BA-42D2-8526-174A06CE3B9D}" dt="2025-10-07T15:20:58.870" v="2356" actId="478"/>
          <ac:picMkLst>
            <pc:docMk/>
            <pc:sldMk cId="2594786980" sldId="431"/>
            <ac:picMk id="2" creationId="{C40763BA-E55E-B32A-B870-BC9D3C740B1B}"/>
          </ac:picMkLst>
        </pc:picChg>
        <pc:picChg chg="add mod ord">
          <ac:chgData name="Trần Công Minh" userId="871f590d-e1fd-475e-948a-9d4e2c5d2c12" providerId="ADAL" clId="{0AFFD8CC-25BA-42D2-8526-174A06CE3B9D}" dt="2025-10-07T15:23:43.690" v="2455" actId="14100"/>
          <ac:picMkLst>
            <pc:docMk/>
            <pc:sldMk cId="2594786980" sldId="431"/>
            <ac:picMk id="3" creationId="{6B1C7513-A55F-1BFD-4358-984BDB29CDDC}"/>
          </ac:picMkLst>
        </pc:picChg>
        <pc:picChg chg="add mod">
          <ac:chgData name="Trần Công Minh" userId="871f590d-e1fd-475e-948a-9d4e2c5d2c12" providerId="ADAL" clId="{0AFFD8CC-25BA-42D2-8526-174A06CE3B9D}" dt="2025-10-07T15:34:21.726" v="2874"/>
          <ac:picMkLst>
            <pc:docMk/>
            <pc:sldMk cId="2594786980" sldId="431"/>
            <ac:picMk id="7" creationId="{F3CCC787-11F4-A2DB-0878-765A6C23A71B}"/>
          </ac:picMkLst>
        </pc:picChg>
      </pc:sldChg>
      <pc:sldChg chg="addSp delSp modSp add mod">
        <pc:chgData name="Trần Công Minh" userId="871f590d-e1fd-475e-948a-9d4e2c5d2c12" providerId="ADAL" clId="{0AFFD8CC-25BA-42D2-8526-174A06CE3B9D}" dt="2025-10-07T15:34:16.396" v="2872" actId="1076"/>
        <pc:sldMkLst>
          <pc:docMk/>
          <pc:sldMk cId="852934972" sldId="432"/>
        </pc:sldMkLst>
        <pc:spChg chg="mod">
          <ac:chgData name="Trần Công Minh" userId="871f590d-e1fd-475e-948a-9d4e2c5d2c12" providerId="ADAL" clId="{0AFFD8CC-25BA-42D2-8526-174A06CE3B9D}" dt="2025-10-07T15:22:51.081" v="2399" actId="164"/>
          <ac:spMkLst>
            <pc:docMk/>
            <pc:sldMk cId="852934972" sldId="432"/>
            <ac:spMk id="25" creationId="{BBF51FBF-B470-1A60-8E6C-62559BF903A5}"/>
          </ac:spMkLst>
        </pc:spChg>
        <pc:spChg chg="mod">
          <ac:chgData name="Trần Công Minh" userId="871f590d-e1fd-475e-948a-9d4e2c5d2c12" providerId="ADAL" clId="{0AFFD8CC-25BA-42D2-8526-174A06CE3B9D}" dt="2025-10-07T15:22:51.081" v="2399" actId="164"/>
          <ac:spMkLst>
            <pc:docMk/>
            <pc:sldMk cId="852934972" sldId="432"/>
            <ac:spMk id="26" creationId="{202FCB3B-457E-C563-318D-4433B119D878}"/>
          </ac:spMkLst>
        </pc:spChg>
        <pc:spChg chg="mod">
          <ac:chgData name="Trần Công Minh" userId="871f590d-e1fd-475e-948a-9d4e2c5d2c12" providerId="ADAL" clId="{0AFFD8CC-25BA-42D2-8526-174A06CE3B9D}" dt="2025-10-07T15:24:35.029" v="2475"/>
          <ac:spMkLst>
            <pc:docMk/>
            <pc:sldMk cId="852934972" sldId="432"/>
            <ac:spMk id="35" creationId="{D1947885-0B94-7D45-3B50-5579E845696F}"/>
          </ac:spMkLst>
        </pc:spChg>
        <pc:spChg chg="del">
          <ac:chgData name="Trần Công Minh" userId="871f590d-e1fd-475e-948a-9d4e2c5d2c12" providerId="ADAL" clId="{0AFFD8CC-25BA-42D2-8526-174A06CE3B9D}" dt="2025-10-07T15:34:10.383" v="2869" actId="478"/>
          <ac:spMkLst>
            <pc:docMk/>
            <pc:sldMk cId="852934972" sldId="432"/>
            <ac:spMk id="44" creationId="{108681BF-AFD5-1B1C-539C-B0009B7CF065}"/>
          </ac:spMkLst>
        </pc:spChg>
        <pc:spChg chg="del">
          <ac:chgData name="Trần Công Minh" userId="871f590d-e1fd-475e-948a-9d4e2c5d2c12" providerId="ADAL" clId="{0AFFD8CC-25BA-42D2-8526-174A06CE3B9D}" dt="2025-10-07T15:34:10.383" v="2869" actId="478"/>
          <ac:spMkLst>
            <pc:docMk/>
            <pc:sldMk cId="852934972" sldId="432"/>
            <ac:spMk id="45" creationId="{E9AC7B87-0CA1-2CA8-D3E0-2ED971EF088E}"/>
          </ac:spMkLst>
        </pc:spChg>
        <pc:spChg chg="mod">
          <ac:chgData name="Trần Công Minh" userId="871f590d-e1fd-475e-948a-9d4e2c5d2c12" providerId="ADAL" clId="{0AFFD8CC-25BA-42D2-8526-174A06CE3B9D}" dt="2025-10-07T15:22:51.081" v="2399" actId="164"/>
          <ac:spMkLst>
            <pc:docMk/>
            <pc:sldMk cId="852934972" sldId="432"/>
            <ac:spMk id="118" creationId="{C5C8E4A8-DB57-05BB-D39E-3C37C6865DA4}"/>
          </ac:spMkLst>
        </pc:spChg>
        <pc:spChg chg="mod">
          <ac:chgData name="Trần Công Minh" userId="871f590d-e1fd-475e-948a-9d4e2c5d2c12" providerId="ADAL" clId="{0AFFD8CC-25BA-42D2-8526-174A06CE3B9D}" dt="2025-10-07T15:22:51.081" v="2399" actId="164"/>
          <ac:spMkLst>
            <pc:docMk/>
            <pc:sldMk cId="852934972" sldId="432"/>
            <ac:spMk id="119" creationId="{B9BF223E-5735-9A3E-9D69-0C6D4A2A3542}"/>
          </ac:spMkLst>
        </pc:spChg>
        <pc:spChg chg="mod">
          <ac:chgData name="Trần Công Minh" userId="871f590d-e1fd-475e-948a-9d4e2c5d2c12" providerId="ADAL" clId="{0AFFD8CC-25BA-42D2-8526-174A06CE3B9D}" dt="2025-10-07T15:22:51.081" v="2399" actId="164"/>
          <ac:spMkLst>
            <pc:docMk/>
            <pc:sldMk cId="852934972" sldId="432"/>
            <ac:spMk id="120" creationId="{5D118A48-A5B3-8749-4A6A-D37A395E22D9}"/>
          </ac:spMkLst>
        </pc:spChg>
        <pc:spChg chg="mod">
          <ac:chgData name="Trần Công Minh" userId="871f590d-e1fd-475e-948a-9d4e2c5d2c12" providerId="ADAL" clId="{0AFFD8CC-25BA-42D2-8526-174A06CE3B9D}" dt="2025-10-07T15:22:51.081" v="2399" actId="164"/>
          <ac:spMkLst>
            <pc:docMk/>
            <pc:sldMk cId="852934972" sldId="432"/>
            <ac:spMk id="121" creationId="{7D72273D-D332-D3E8-C632-5643FE48E008}"/>
          </ac:spMkLst>
        </pc:spChg>
        <pc:grpChg chg="mod">
          <ac:chgData name="Trần Công Minh" userId="871f590d-e1fd-475e-948a-9d4e2c5d2c12" providerId="ADAL" clId="{0AFFD8CC-25BA-42D2-8526-174A06CE3B9D}" dt="2025-10-07T15:22:55.416" v="2417" actId="1036"/>
          <ac:grpSpMkLst>
            <pc:docMk/>
            <pc:sldMk cId="852934972" sldId="432"/>
            <ac:grpSpMk id="4" creationId="{6A883C0E-2C94-AF4F-6FAA-FFA25F706702}"/>
          </ac:grpSpMkLst>
        </pc:grpChg>
        <pc:grpChg chg="del mod">
          <ac:chgData name="Trần Công Minh" userId="871f590d-e1fd-475e-948a-9d4e2c5d2c12" providerId="ADAL" clId="{0AFFD8CC-25BA-42D2-8526-174A06CE3B9D}" dt="2025-10-07T15:34:10.383" v="2869" actId="478"/>
          <ac:grpSpMkLst>
            <pc:docMk/>
            <pc:sldMk cId="852934972" sldId="432"/>
            <ac:grpSpMk id="43" creationId="{2E27FC76-6D65-406C-D5A8-9D93CFD43A2C}"/>
          </ac:grpSpMkLst>
        </pc:grpChg>
        <pc:grpChg chg="mod">
          <ac:chgData name="Trần Công Minh" userId="871f590d-e1fd-475e-948a-9d4e2c5d2c12" providerId="ADAL" clId="{0AFFD8CC-25BA-42D2-8526-174A06CE3B9D}" dt="2025-10-07T15:22:51.081" v="2399" actId="164"/>
          <ac:grpSpMkLst>
            <pc:docMk/>
            <pc:sldMk cId="852934972" sldId="432"/>
            <ac:grpSpMk id="60" creationId="{F56B6E22-2730-17E7-64D1-1A60D3CBB8B9}"/>
          </ac:grpSpMkLst>
        </pc:grpChg>
        <pc:grpChg chg="mod">
          <ac:chgData name="Trần Công Minh" userId="871f590d-e1fd-475e-948a-9d4e2c5d2c12" providerId="ADAL" clId="{0AFFD8CC-25BA-42D2-8526-174A06CE3B9D}" dt="2025-10-07T15:22:51.081" v="2399" actId="164"/>
          <ac:grpSpMkLst>
            <pc:docMk/>
            <pc:sldMk cId="852934972" sldId="432"/>
            <ac:grpSpMk id="76" creationId="{974D764D-348C-817D-D480-F0BD67B29405}"/>
          </ac:grpSpMkLst>
        </pc:grpChg>
        <pc:grpChg chg="mod">
          <ac:chgData name="Trần Công Minh" userId="871f590d-e1fd-475e-948a-9d4e2c5d2c12" providerId="ADAL" clId="{0AFFD8CC-25BA-42D2-8526-174A06CE3B9D}" dt="2025-10-07T15:22:51.081" v="2399" actId="164"/>
          <ac:grpSpMkLst>
            <pc:docMk/>
            <pc:sldMk cId="852934972" sldId="432"/>
            <ac:grpSpMk id="91" creationId="{AC8C64FC-E5AC-63AD-5939-62E22D3B9473}"/>
          </ac:grpSpMkLst>
        </pc:grpChg>
        <pc:picChg chg="add del mod">
          <ac:chgData name="Trần Công Minh" userId="871f590d-e1fd-475e-948a-9d4e2c5d2c12" providerId="ADAL" clId="{0AFFD8CC-25BA-42D2-8526-174A06CE3B9D}" dt="2025-10-07T15:22:37.189" v="2398" actId="478"/>
          <ac:picMkLst>
            <pc:docMk/>
            <pc:sldMk cId="852934972" sldId="432"/>
            <ac:picMk id="2" creationId="{A0D45C83-BF1A-E607-EA5F-0D98A4108AF5}"/>
          </ac:picMkLst>
        </pc:picChg>
        <pc:picChg chg="del">
          <ac:chgData name="Trần Công Minh" userId="871f590d-e1fd-475e-948a-9d4e2c5d2c12" providerId="ADAL" clId="{0AFFD8CC-25BA-42D2-8526-174A06CE3B9D}" dt="2025-10-07T15:22:07.956" v="2389" actId="478"/>
          <ac:picMkLst>
            <pc:docMk/>
            <pc:sldMk cId="852934972" sldId="432"/>
            <ac:picMk id="3" creationId="{C340B67E-2DC4-5746-5404-1F5029888131}"/>
          </ac:picMkLst>
        </pc:picChg>
        <pc:picChg chg="add mod ord">
          <ac:chgData name="Trần Công Minh" userId="871f590d-e1fd-475e-948a-9d4e2c5d2c12" providerId="ADAL" clId="{0AFFD8CC-25BA-42D2-8526-174A06CE3B9D}" dt="2025-10-07T15:24:39.476" v="2476" actId="167"/>
          <ac:picMkLst>
            <pc:docMk/>
            <pc:sldMk cId="852934972" sldId="432"/>
            <ac:picMk id="5" creationId="{50C06AD5-3E34-7E6F-379A-F0C49354F218}"/>
          </ac:picMkLst>
        </pc:picChg>
        <pc:picChg chg="add mod">
          <ac:chgData name="Trần Công Minh" userId="871f590d-e1fd-475e-948a-9d4e2c5d2c12" providerId="ADAL" clId="{0AFFD8CC-25BA-42D2-8526-174A06CE3B9D}" dt="2025-10-07T15:34:10.872" v="2870"/>
          <ac:picMkLst>
            <pc:docMk/>
            <pc:sldMk cId="852934972" sldId="432"/>
            <ac:picMk id="6" creationId="{43DCECB4-E9B5-057C-E55B-CD76A87A7F3F}"/>
          </ac:picMkLst>
        </pc:picChg>
        <pc:picChg chg="add mod">
          <ac:chgData name="Trần Công Minh" userId="871f590d-e1fd-475e-948a-9d4e2c5d2c12" providerId="ADAL" clId="{0AFFD8CC-25BA-42D2-8526-174A06CE3B9D}" dt="2025-10-07T15:34:16.396" v="2872" actId="1076"/>
          <ac:picMkLst>
            <pc:docMk/>
            <pc:sldMk cId="852934972" sldId="432"/>
            <ac:picMk id="7" creationId="{7DCE5B03-AC11-EF62-DDD5-97DD17BD0A3A}"/>
          </ac:picMkLst>
        </pc:picChg>
      </pc:sldChg>
      <pc:sldChg chg="addSp delSp modSp add mod ord">
        <pc:chgData name="Trần Công Minh" userId="871f590d-e1fd-475e-948a-9d4e2c5d2c12" providerId="ADAL" clId="{0AFFD8CC-25BA-42D2-8526-174A06CE3B9D}" dt="2025-10-07T15:34:05.215" v="2868"/>
        <pc:sldMkLst>
          <pc:docMk/>
          <pc:sldMk cId="886391679" sldId="433"/>
        </pc:sldMkLst>
        <pc:spChg chg="add mod">
          <ac:chgData name="Trần Công Minh" userId="871f590d-e1fd-475e-948a-9d4e2c5d2c12" providerId="ADAL" clId="{0AFFD8CC-25BA-42D2-8526-174A06CE3B9D}" dt="2025-10-07T15:27:12.378" v="2528" actId="20577"/>
          <ac:spMkLst>
            <pc:docMk/>
            <pc:sldMk cId="886391679" sldId="433"/>
            <ac:spMk id="6" creationId="{ACA613BD-8B42-74B3-4B34-05600F302D5F}"/>
          </ac:spMkLst>
        </pc:spChg>
        <pc:spChg chg="mod">
          <ac:chgData name="Trần Công Minh" userId="871f590d-e1fd-475e-948a-9d4e2c5d2c12" providerId="ADAL" clId="{0AFFD8CC-25BA-42D2-8526-174A06CE3B9D}" dt="2025-10-07T15:27:39.278" v="2537" actId="120"/>
          <ac:spMkLst>
            <pc:docMk/>
            <pc:sldMk cId="886391679" sldId="433"/>
            <ac:spMk id="35" creationId="{6D5ECD77-A784-732E-C67E-FDDD9AC9F0D2}"/>
          </ac:spMkLst>
        </pc:spChg>
        <pc:spChg chg="del">
          <ac:chgData name="Trần Công Minh" userId="871f590d-e1fd-475e-948a-9d4e2c5d2c12" providerId="ADAL" clId="{0AFFD8CC-25BA-42D2-8526-174A06CE3B9D}" dt="2025-10-07T15:34:01.627" v="2866" actId="478"/>
          <ac:spMkLst>
            <pc:docMk/>
            <pc:sldMk cId="886391679" sldId="433"/>
            <ac:spMk id="44" creationId="{5FFD3134-26CF-0904-E578-9C632A30EC86}"/>
          </ac:spMkLst>
        </pc:spChg>
        <pc:spChg chg="del">
          <ac:chgData name="Trần Công Minh" userId="871f590d-e1fd-475e-948a-9d4e2c5d2c12" providerId="ADAL" clId="{0AFFD8CC-25BA-42D2-8526-174A06CE3B9D}" dt="2025-10-07T15:34:04.769" v="2867" actId="478"/>
          <ac:spMkLst>
            <pc:docMk/>
            <pc:sldMk cId="886391679" sldId="433"/>
            <ac:spMk id="45" creationId="{199A668C-1825-BBE9-6D10-DCC415B7AA48}"/>
          </ac:spMkLst>
        </pc:spChg>
        <pc:grpChg chg="del">
          <ac:chgData name="Trần Công Minh" userId="871f590d-e1fd-475e-948a-9d4e2c5d2c12" providerId="ADAL" clId="{0AFFD8CC-25BA-42D2-8526-174A06CE3B9D}" dt="2025-10-07T15:34:01.627" v="2866" actId="478"/>
          <ac:grpSpMkLst>
            <pc:docMk/>
            <pc:sldMk cId="886391679" sldId="433"/>
            <ac:grpSpMk id="43" creationId="{9F81EDCA-57EA-54E7-A377-DF897B65DBC6}"/>
          </ac:grpSpMkLst>
        </pc:grpChg>
        <pc:picChg chg="add mod">
          <ac:chgData name="Trần Công Minh" userId="871f590d-e1fd-475e-948a-9d4e2c5d2c12" providerId="ADAL" clId="{0AFFD8CC-25BA-42D2-8526-174A06CE3B9D}" dt="2025-10-07T15:26:49.972" v="2518" actId="1076"/>
          <ac:picMkLst>
            <pc:docMk/>
            <pc:sldMk cId="886391679" sldId="433"/>
            <ac:picMk id="2" creationId="{AA6618A6-C59E-F7D9-2473-FDD596502A68}"/>
          </ac:picMkLst>
        </pc:picChg>
        <pc:picChg chg="del">
          <ac:chgData name="Trần Công Minh" userId="871f590d-e1fd-475e-948a-9d4e2c5d2c12" providerId="ADAL" clId="{0AFFD8CC-25BA-42D2-8526-174A06CE3B9D}" dt="2025-10-07T15:25:14.511" v="2482" actId="478"/>
          <ac:picMkLst>
            <pc:docMk/>
            <pc:sldMk cId="886391679" sldId="433"/>
            <ac:picMk id="3" creationId="{A7D2A519-DC56-4841-2A80-F4D57EB516AC}"/>
          </ac:picMkLst>
        </pc:picChg>
        <pc:picChg chg="add mod ord">
          <ac:chgData name="Trần Công Minh" userId="871f590d-e1fd-475e-948a-9d4e2c5d2c12" providerId="ADAL" clId="{0AFFD8CC-25BA-42D2-8526-174A06CE3B9D}" dt="2025-10-07T15:26:40.708" v="2515" actId="14100"/>
          <ac:picMkLst>
            <pc:docMk/>
            <pc:sldMk cId="886391679" sldId="433"/>
            <ac:picMk id="5" creationId="{5127B1B3-69AF-5AAB-BD7F-C74D1AFC37C2}"/>
          </ac:picMkLst>
        </pc:picChg>
        <pc:picChg chg="add mod">
          <ac:chgData name="Trần Công Minh" userId="871f590d-e1fd-475e-948a-9d4e2c5d2c12" providerId="ADAL" clId="{0AFFD8CC-25BA-42D2-8526-174A06CE3B9D}" dt="2025-10-07T15:34:05.215" v="2868"/>
          <ac:picMkLst>
            <pc:docMk/>
            <pc:sldMk cId="886391679" sldId="433"/>
            <ac:picMk id="7" creationId="{C6951A92-464C-B96F-4ED5-EE8B734FC6F2}"/>
          </ac:picMkLst>
        </pc:picChg>
      </pc:sldChg>
      <pc:sldChg chg="addSp delSp modSp add mod">
        <pc:chgData name="Trần Công Minh" userId="871f590d-e1fd-475e-948a-9d4e2c5d2c12" providerId="ADAL" clId="{0AFFD8CC-25BA-42D2-8526-174A06CE3B9D}" dt="2025-10-07T15:33:28.528" v="2859"/>
        <pc:sldMkLst>
          <pc:docMk/>
          <pc:sldMk cId="1380428628" sldId="434"/>
        </pc:sldMkLst>
        <pc:spChg chg="mod modVis">
          <ac:chgData name="Trần Công Minh" userId="871f590d-e1fd-475e-948a-9d4e2c5d2c12" providerId="ADAL" clId="{0AFFD8CC-25BA-42D2-8526-174A06CE3B9D}" dt="2025-10-07T15:33:28.503" v="2638"/>
          <ac:spMkLst>
            <pc:docMk/>
            <pc:sldMk cId="1380428628" sldId="434"/>
            <ac:spMk id="6" creationId="{2A5E449B-9FED-DEEB-2522-7B845CA5AD63}"/>
          </ac:spMkLst>
        </pc:spChg>
        <pc:spChg chg="add">
          <ac:chgData name="Trần Công Minh" userId="871f590d-e1fd-475e-948a-9d4e2c5d2c12" providerId="ADAL" clId="{0AFFD8CC-25BA-42D2-8526-174A06CE3B9D}" dt="2025-10-07T15:32:34.464" v="2603"/>
          <ac:spMkLst>
            <pc:docMk/>
            <pc:sldMk cId="1380428628" sldId="434"/>
            <ac:spMk id="9" creationId="{C4B6C666-D450-1FBE-C679-1FBBF632D81D}"/>
          </ac:spMkLst>
        </pc:spChg>
        <pc:spChg chg="mod modVis">
          <ac:chgData name="Trần Công Minh" userId="871f590d-e1fd-475e-948a-9d4e2c5d2c12" providerId="ADAL" clId="{0AFFD8CC-25BA-42D2-8526-174A06CE3B9D}" dt="2025-10-07T15:33:28.502" v="2634"/>
          <ac:spMkLst>
            <pc:docMk/>
            <pc:sldMk cId="1380428628" sldId="434"/>
            <ac:spMk id="24" creationId="{B4A61C8A-FB1D-28AC-D34B-FF4336771BDF}"/>
          </ac:spMkLst>
        </pc:spChg>
        <pc:spChg chg="mod modVis">
          <ac:chgData name="Trần Công Minh" userId="871f590d-e1fd-475e-948a-9d4e2c5d2c12" providerId="ADAL" clId="{0AFFD8CC-25BA-42D2-8526-174A06CE3B9D}" dt="2025-10-07T15:33:28.504" v="2642"/>
          <ac:spMkLst>
            <pc:docMk/>
            <pc:sldMk cId="1380428628" sldId="434"/>
            <ac:spMk id="25" creationId="{ADFA767C-79E8-D62E-E6FC-1EA7F83A149D}"/>
          </ac:spMkLst>
        </pc:spChg>
        <pc:spChg chg="mod modVis">
          <ac:chgData name="Trần Công Minh" userId="871f590d-e1fd-475e-948a-9d4e2c5d2c12" providerId="ADAL" clId="{0AFFD8CC-25BA-42D2-8526-174A06CE3B9D}" dt="2025-10-07T15:33:28.504" v="2644"/>
          <ac:spMkLst>
            <pc:docMk/>
            <pc:sldMk cId="1380428628" sldId="434"/>
            <ac:spMk id="26" creationId="{41A4BCAE-5612-62CF-3483-C2A06C754749}"/>
          </ac:spMkLst>
        </pc:spChg>
        <pc:spChg chg="mod modVis">
          <ac:chgData name="Trần Công Minh" userId="871f590d-e1fd-475e-948a-9d4e2c5d2c12" providerId="ADAL" clId="{0AFFD8CC-25BA-42D2-8526-174A06CE3B9D}" dt="2025-10-07T15:33:28.526" v="2837"/>
          <ac:spMkLst>
            <pc:docMk/>
            <pc:sldMk cId="1380428628" sldId="434"/>
            <ac:spMk id="28" creationId="{7AEC45CF-481D-13ED-B0C1-33FEACEA0A51}"/>
          </ac:spMkLst>
        </pc:spChg>
        <pc:spChg chg="mod modVis">
          <ac:chgData name="Trần Công Minh" userId="871f590d-e1fd-475e-948a-9d4e2c5d2c12" providerId="ADAL" clId="{0AFFD8CC-25BA-42D2-8526-174A06CE3B9D}" dt="2025-10-07T15:33:28.526" v="2839"/>
          <ac:spMkLst>
            <pc:docMk/>
            <pc:sldMk cId="1380428628" sldId="434"/>
            <ac:spMk id="30" creationId="{68E9F2BF-109A-F03C-5A23-5BD780EEAA64}"/>
          </ac:spMkLst>
        </pc:spChg>
        <pc:spChg chg="mod modVis">
          <ac:chgData name="Trần Công Minh" userId="871f590d-e1fd-475e-948a-9d4e2c5d2c12" providerId="ADAL" clId="{0AFFD8CC-25BA-42D2-8526-174A06CE3B9D}" dt="2025-10-07T15:33:28.527" v="2841"/>
          <ac:spMkLst>
            <pc:docMk/>
            <pc:sldMk cId="1380428628" sldId="434"/>
            <ac:spMk id="32" creationId="{1BBED405-854F-E429-0FE1-D61D7696ABF2}"/>
          </ac:spMkLst>
        </pc:spChg>
        <pc:spChg chg="mod modVis">
          <ac:chgData name="Trần Công Minh" userId="871f590d-e1fd-475e-948a-9d4e2c5d2c12" providerId="ADAL" clId="{0AFFD8CC-25BA-42D2-8526-174A06CE3B9D}" dt="2025-10-07T15:33:28.527" v="2843"/>
          <ac:spMkLst>
            <pc:docMk/>
            <pc:sldMk cId="1380428628" sldId="434"/>
            <ac:spMk id="33" creationId="{3315209E-7807-D66C-9D74-961544075CF3}"/>
          </ac:spMkLst>
        </pc:spChg>
        <pc:spChg chg="mod modVis">
          <ac:chgData name="Trần Công Minh" userId="871f590d-e1fd-475e-948a-9d4e2c5d2c12" providerId="ADAL" clId="{0AFFD8CC-25BA-42D2-8526-174A06CE3B9D}" dt="2025-10-07T15:33:28.503" v="2636"/>
          <ac:spMkLst>
            <pc:docMk/>
            <pc:sldMk cId="1380428628" sldId="434"/>
            <ac:spMk id="35" creationId="{5FE12A59-C831-AE66-C01E-040F55733FFB}"/>
          </ac:spMkLst>
        </pc:spChg>
        <pc:spChg chg="mod modVis">
          <ac:chgData name="Trần Công Minh" userId="871f590d-e1fd-475e-948a-9d4e2c5d2c12" providerId="ADAL" clId="{0AFFD8CC-25BA-42D2-8526-174A06CE3B9D}" dt="2025-10-07T15:33:28.528" v="2855"/>
          <ac:spMkLst>
            <pc:docMk/>
            <pc:sldMk cId="1380428628" sldId="434"/>
            <ac:spMk id="39" creationId="{18438FA1-69F2-A023-C1F7-A9D86DE8D20D}"/>
          </ac:spMkLst>
        </pc:spChg>
        <pc:spChg chg="mod modVis">
          <ac:chgData name="Trần Công Minh" userId="871f590d-e1fd-475e-948a-9d4e2c5d2c12" providerId="ADAL" clId="{0AFFD8CC-25BA-42D2-8526-174A06CE3B9D}" dt="2025-10-07T15:33:28.528" v="2853"/>
          <ac:spMkLst>
            <pc:docMk/>
            <pc:sldMk cId="1380428628" sldId="434"/>
            <ac:spMk id="40" creationId="{A000F249-AB8E-934C-80B9-705BE18FF925}"/>
          </ac:spMkLst>
        </pc:spChg>
        <pc:spChg chg="mod modVis">
          <ac:chgData name="Trần Công Minh" userId="871f590d-e1fd-475e-948a-9d4e2c5d2c12" providerId="ADAL" clId="{0AFFD8CC-25BA-42D2-8526-174A06CE3B9D}" dt="2025-10-07T15:33:28.528" v="2857"/>
          <ac:spMkLst>
            <pc:docMk/>
            <pc:sldMk cId="1380428628" sldId="434"/>
            <ac:spMk id="41" creationId="{F9DFCE98-59A0-161C-D38A-97C83C814DF4}"/>
          </ac:spMkLst>
        </pc:spChg>
        <pc:spChg chg="mod modVis">
          <ac:chgData name="Trần Công Minh" userId="871f590d-e1fd-475e-948a-9d4e2c5d2c12" providerId="ADAL" clId="{0AFFD8CC-25BA-42D2-8526-174A06CE3B9D}" dt="2025-10-07T15:33:28.507" v="2662"/>
          <ac:spMkLst>
            <pc:docMk/>
            <pc:sldMk cId="1380428628" sldId="434"/>
            <ac:spMk id="46" creationId="{3220639F-8A80-0990-1CCC-02BBBEE8E5ED}"/>
          </ac:spMkLst>
        </pc:spChg>
        <pc:spChg chg="mod modVis">
          <ac:chgData name="Trần Công Minh" userId="871f590d-e1fd-475e-948a-9d4e2c5d2c12" providerId="ADAL" clId="{0AFFD8CC-25BA-42D2-8526-174A06CE3B9D}" dt="2025-10-07T15:33:28.507" v="2664"/>
          <ac:spMkLst>
            <pc:docMk/>
            <pc:sldMk cId="1380428628" sldId="434"/>
            <ac:spMk id="47" creationId="{F1AC1590-905C-348B-9465-6194DD5A444E}"/>
          </ac:spMkLst>
        </pc:spChg>
        <pc:spChg chg="mod modVis">
          <ac:chgData name="Trần Công Minh" userId="871f590d-e1fd-475e-948a-9d4e2c5d2c12" providerId="ADAL" clId="{0AFFD8CC-25BA-42D2-8526-174A06CE3B9D}" dt="2025-10-07T15:33:28.507" v="2666"/>
          <ac:spMkLst>
            <pc:docMk/>
            <pc:sldMk cId="1380428628" sldId="434"/>
            <ac:spMk id="48" creationId="{3630AE65-C3E4-F07F-58B7-32A78E68E62D}"/>
          </ac:spMkLst>
        </pc:spChg>
        <pc:spChg chg="mod modVis">
          <ac:chgData name="Trần Công Minh" userId="871f590d-e1fd-475e-948a-9d4e2c5d2c12" providerId="ADAL" clId="{0AFFD8CC-25BA-42D2-8526-174A06CE3B9D}" dt="2025-10-07T15:33:28.507" v="2668"/>
          <ac:spMkLst>
            <pc:docMk/>
            <pc:sldMk cId="1380428628" sldId="434"/>
            <ac:spMk id="49" creationId="{D15DD219-05A8-DF52-100E-BE5A8A52E9A7}"/>
          </ac:spMkLst>
        </pc:spChg>
        <pc:spChg chg="mod modVis">
          <ac:chgData name="Trần Công Minh" userId="871f590d-e1fd-475e-948a-9d4e2c5d2c12" providerId="ADAL" clId="{0AFFD8CC-25BA-42D2-8526-174A06CE3B9D}" dt="2025-10-07T15:33:28.508" v="2670"/>
          <ac:spMkLst>
            <pc:docMk/>
            <pc:sldMk cId="1380428628" sldId="434"/>
            <ac:spMk id="50" creationId="{F928D49B-AD12-BAB2-A8C4-A62D66ABF038}"/>
          </ac:spMkLst>
        </pc:spChg>
        <pc:spChg chg="mod modVis">
          <ac:chgData name="Trần Công Minh" userId="871f590d-e1fd-475e-948a-9d4e2c5d2c12" providerId="ADAL" clId="{0AFFD8CC-25BA-42D2-8526-174A06CE3B9D}" dt="2025-10-07T15:33:28.508" v="2672"/>
          <ac:spMkLst>
            <pc:docMk/>
            <pc:sldMk cId="1380428628" sldId="434"/>
            <ac:spMk id="51" creationId="{EBC446C1-055E-F8CF-3E37-771E363A6731}"/>
          </ac:spMkLst>
        </pc:spChg>
        <pc:spChg chg="mod modVis">
          <ac:chgData name="Trần Công Minh" userId="871f590d-e1fd-475e-948a-9d4e2c5d2c12" providerId="ADAL" clId="{0AFFD8CC-25BA-42D2-8526-174A06CE3B9D}" dt="2025-10-07T15:33:28.508" v="2674"/>
          <ac:spMkLst>
            <pc:docMk/>
            <pc:sldMk cId="1380428628" sldId="434"/>
            <ac:spMk id="52" creationId="{6AA83F5C-4F3F-9211-2193-3CC5667F40E0}"/>
          </ac:spMkLst>
        </pc:spChg>
        <pc:spChg chg="mod modVis">
          <ac:chgData name="Trần Công Minh" userId="871f590d-e1fd-475e-948a-9d4e2c5d2c12" providerId="ADAL" clId="{0AFFD8CC-25BA-42D2-8526-174A06CE3B9D}" dt="2025-10-07T15:33:28.508" v="2676"/>
          <ac:spMkLst>
            <pc:docMk/>
            <pc:sldMk cId="1380428628" sldId="434"/>
            <ac:spMk id="53" creationId="{9DD45E48-43C5-0AFF-91A8-178F6C329D03}"/>
          </ac:spMkLst>
        </pc:spChg>
        <pc:spChg chg="mod modVis">
          <ac:chgData name="Trần Công Minh" userId="871f590d-e1fd-475e-948a-9d4e2c5d2c12" providerId="ADAL" clId="{0AFFD8CC-25BA-42D2-8526-174A06CE3B9D}" dt="2025-10-07T15:33:28.508" v="2678"/>
          <ac:spMkLst>
            <pc:docMk/>
            <pc:sldMk cId="1380428628" sldId="434"/>
            <ac:spMk id="54" creationId="{92B63DBA-98E8-32BB-004A-38041F956E02}"/>
          </ac:spMkLst>
        </pc:spChg>
        <pc:spChg chg="mod modVis">
          <ac:chgData name="Trần Công Minh" userId="871f590d-e1fd-475e-948a-9d4e2c5d2c12" providerId="ADAL" clId="{0AFFD8CC-25BA-42D2-8526-174A06CE3B9D}" dt="2025-10-07T15:33:28.509" v="2680"/>
          <ac:spMkLst>
            <pc:docMk/>
            <pc:sldMk cId="1380428628" sldId="434"/>
            <ac:spMk id="55" creationId="{5A28A960-FDDC-470C-FD3F-39CA48E2D6C2}"/>
          </ac:spMkLst>
        </pc:spChg>
        <pc:spChg chg="mod modVis">
          <ac:chgData name="Trần Công Minh" userId="871f590d-e1fd-475e-948a-9d4e2c5d2c12" providerId="ADAL" clId="{0AFFD8CC-25BA-42D2-8526-174A06CE3B9D}" dt="2025-10-07T15:33:28.509" v="2682"/>
          <ac:spMkLst>
            <pc:docMk/>
            <pc:sldMk cId="1380428628" sldId="434"/>
            <ac:spMk id="56" creationId="{3D275C01-17D8-F8A3-04FB-AD2166805F03}"/>
          </ac:spMkLst>
        </pc:spChg>
        <pc:spChg chg="mod modVis">
          <ac:chgData name="Trần Công Minh" userId="871f590d-e1fd-475e-948a-9d4e2c5d2c12" providerId="ADAL" clId="{0AFFD8CC-25BA-42D2-8526-174A06CE3B9D}" dt="2025-10-07T15:33:28.509" v="2684"/>
          <ac:spMkLst>
            <pc:docMk/>
            <pc:sldMk cId="1380428628" sldId="434"/>
            <ac:spMk id="57" creationId="{1A55F2D7-F7F7-030B-C356-07A8EDB11E4B}"/>
          </ac:spMkLst>
        </pc:spChg>
        <pc:spChg chg="mod modVis">
          <ac:chgData name="Trần Công Minh" userId="871f590d-e1fd-475e-948a-9d4e2c5d2c12" providerId="ADAL" clId="{0AFFD8CC-25BA-42D2-8526-174A06CE3B9D}" dt="2025-10-07T15:33:28.509" v="2686"/>
          <ac:spMkLst>
            <pc:docMk/>
            <pc:sldMk cId="1380428628" sldId="434"/>
            <ac:spMk id="58" creationId="{1ABBA04C-C0FE-0A0C-D505-838168F3F2E2}"/>
          </ac:spMkLst>
        </pc:spChg>
        <pc:spChg chg="mod modVis">
          <ac:chgData name="Trần Công Minh" userId="871f590d-e1fd-475e-948a-9d4e2c5d2c12" providerId="ADAL" clId="{0AFFD8CC-25BA-42D2-8526-174A06CE3B9D}" dt="2025-10-07T15:33:28.510" v="2688"/>
          <ac:spMkLst>
            <pc:docMk/>
            <pc:sldMk cId="1380428628" sldId="434"/>
            <ac:spMk id="59" creationId="{E0E23957-E7B2-D99F-425B-1546E112A3CD}"/>
          </ac:spMkLst>
        </pc:spChg>
        <pc:spChg chg="mod modVis">
          <ac:chgData name="Trần Công Minh" userId="871f590d-e1fd-475e-948a-9d4e2c5d2c12" providerId="ADAL" clId="{0AFFD8CC-25BA-42D2-8526-174A06CE3B9D}" dt="2025-10-07T15:33:28.511" v="2706"/>
          <ac:spMkLst>
            <pc:docMk/>
            <pc:sldMk cId="1380428628" sldId="434"/>
            <ac:spMk id="62" creationId="{F395B3D8-614B-05DA-F4D1-0F64697DDCA7}"/>
          </ac:spMkLst>
        </pc:spChg>
        <pc:spChg chg="mod modVis">
          <ac:chgData name="Trần Công Minh" userId="871f590d-e1fd-475e-948a-9d4e2c5d2c12" providerId="ADAL" clId="{0AFFD8CC-25BA-42D2-8526-174A06CE3B9D}" dt="2025-10-07T15:33:28.512" v="2708"/>
          <ac:spMkLst>
            <pc:docMk/>
            <pc:sldMk cId="1380428628" sldId="434"/>
            <ac:spMk id="63" creationId="{F98EE58F-0ACC-BBED-D469-2F9D6ABE45E8}"/>
          </ac:spMkLst>
        </pc:spChg>
        <pc:spChg chg="mod modVis">
          <ac:chgData name="Trần Công Minh" userId="871f590d-e1fd-475e-948a-9d4e2c5d2c12" providerId="ADAL" clId="{0AFFD8CC-25BA-42D2-8526-174A06CE3B9D}" dt="2025-10-07T15:33:28.512" v="2710"/>
          <ac:spMkLst>
            <pc:docMk/>
            <pc:sldMk cId="1380428628" sldId="434"/>
            <ac:spMk id="64" creationId="{DBC15AEB-67A5-7DCD-58F0-2D9CE41A3B4C}"/>
          </ac:spMkLst>
        </pc:spChg>
        <pc:spChg chg="mod modVis">
          <ac:chgData name="Trần Công Minh" userId="871f590d-e1fd-475e-948a-9d4e2c5d2c12" providerId="ADAL" clId="{0AFFD8CC-25BA-42D2-8526-174A06CE3B9D}" dt="2025-10-07T15:33:28.512" v="2712"/>
          <ac:spMkLst>
            <pc:docMk/>
            <pc:sldMk cId="1380428628" sldId="434"/>
            <ac:spMk id="65" creationId="{12660C40-31A3-8EE5-7639-8F2DA9515BB0}"/>
          </ac:spMkLst>
        </pc:spChg>
        <pc:spChg chg="mod modVis">
          <ac:chgData name="Trần Công Minh" userId="871f590d-e1fd-475e-948a-9d4e2c5d2c12" providerId="ADAL" clId="{0AFFD8CC-25BA-42D2-8526-174A06CE3B9D}" dt="2025-10-07T15:33:28.512" v="2714"/>
          <ac:spMkLst>
            <pc:docMk/>
            <pc:sldMk cId="1380428628" sldId="434"/>
            <ac:spMk id="66" creationId="{A0D02D90-56A4-CAA7-CCD8-C1201777085E}"/>
          </ac:spMkLst>
        </pc:spChg>
        <pc:spChg chg="mod modVis">
          <ac:chgData name="Trần Công Minh" userId="871f590d-e1fd-475e-948a-9d4e2c5d2c12" providerId="ADAL" clId="{0AFFD8CC-25BA-42D2-8526-174A06CE3B9D}" dt="2025-10-07T15:33:28.513" v="2716"/>
          <ac:spMkLst>
            <pc:docMk/>
            <pc:sldMk cId="1380428628" sldId="434"/>
            <ac:spMk id="67" creationId="{3ED799DE-E6A2-CEC7-0204-E1108E0D78C0}"/>
          </ac:spMkLst>
        </pc:spChg>
        <pc:spChg chg="mod modVis">
          <ac:chgData name="Trần Công Minh" userId="871f590d-e1fd-475e-948a-9d4e2c5d2c12" providerId="ADAL" clId="{0AFFD8CC-25BA-42D2-8526-174A06CE3B9D}" dt="2025-10-07T15:33:28.513" v="2718"/>
          <ac:spMkLst>
            <pc:docMk/>
            <pc:sldMk cId="1380428628" sldId="434"/>
            <ac:spMk id="68" creationId="{D97B21F9-195F-69BE-1CC5-648CBA34C758}"/>
          </ac:spMkLst>
        </pc:spChg>
        <pc:spChg chg="mod modVis">
          <ac:chgData name="Trần Công Minh" userId="871f590d-e1fd-475e-948a-9d4e2c5d2c12" providerId="ADAL" clId="{0AFFD8CC-25BA-42D2-8526-174A06CE3B9D}" dt="2025-10-07T15:33:28.513" v="2720"/>
          <ac:spMkLst>
            <pc:docMk/>
            <pc:sldMk cId="1380428628" sldId="434"/>
            <ac:spMk id="69" creationId="{98E1F49D-24D3-D473-CEAC-6134B39E6784}"/>
          </ac:spMkLst>
        </pc:spChg>
        <pc:spChg chg="mod modVis">
          <ac:chgData name="Trần Công Minh" userId="871f590d-e1fd-475e-948a-9d4e2c5d2c12" providerId="ADAL" clId="{0AFFD8CC-25BA-42D2-8526-174A06CE3B9D}" dt="2025-10-07T15:33:28.513" v="2722"/>
          <ac:spMkLst>
            <pc:docMk/>
            <pc:sldMk cId="1380428628" sldId="434"/>
            <ac:spMk id="70" creationId="{627F6B70-113B-E429-C072-266FD9412182}"/>
          </ac:spMkLst>
        </pc:spChg>
        <pc:spChg chg="mod modVis">
          <ac:chgData name="Trần Công Minh" userId="871f590d-e1fd-475e-948a-9d4e2c5d2c12" providerId="ADAL" clId="{0AFFD8CC-25BA-42D2-8526-174A06CE3B9D}" dt="2025-10-07T15:33:28.513" v="2724"/>
          <ac:spMkLst>
            <pc:docMk/>
            <pc:sldMk cId="1380428628" sldId="434"/>
            <ac:spMk id="71" creationId="{DFD71B3A-DDDD-7514-A74D-BBD9907B2ECD}"/>
          </ac:spMkLst>
        </pc:spChg>
        <pc:spChg chg="mod modVis">
          <ac:chgData name="Trần Công Minh" userId="871f590d-e1fd-475e-948a-9d4e2c5d2c12" providerId="ADAL" clId="{0AFFD8CC-25BA-42D2-8526-174A06CE3B9D}" dt="2025-10-07T15:33:28.514" v="2726"/>
          <ac:spMkLst>
            <pc:docMk/>
            <pc:sldMk cId="1380428628" sldId="434"/>
            <ac:spMk id="72" creationId="{ABED2E07-0472-2139-6EF1-26FD3F0561F1}"/>
          </ac:spMkLst>
        </pc:spChg>
        <pc:spChg chg="mod modVis">
          <ac:chgData name="Trần Công Minh" userId="871f590d-e1fd-475e-948a-9d4e2c5d2c12" providerId="ADAL" clId="{0AFFD8CC-25BA-42D2-8526-174A06CE3B9D}" dt="2025-10-07T15:33:28.514" v="2728"/>
          <ac:spMkLst>
            <pc:docMk/>
            <pc:sldMk cId="1380428628" sldId="434"/>
            <ac:spMk id="73" creationId="{E0785DF2-347A-E2A6-866C-B77E85D734B4}"/>
          </ac:spMkLst>
        </pc:spChg>
        <pc:spChg chg="mod modVis">
          <ac:chgData name="Trần Công Minh" userId="871f590d-e1fd-475e-948a-9d4e2c5d2c12" providerId="ADAL" clId="{0AFFD8CC-25BA-42D2-8526-174A06CE3B9D}" dt="2025-10-07T15:33:28.514" v="2730"/>
          <ac:spMkLst>
            <pc:docMk/>
            <pc:sldMk cId="1380428628" sldId="434"/>
            <ac:spMk id="74" creationId="{3DE3BD50-8122-E769-FF68-026A61681B8D}"/>
          </ac:spMkLst>
        </pc:spChg>
        <pc:spChg chg="mod modVis">
          <ac:chgData name="Trần Công Minh" userId="871f590d-e1fd-475e-948a-9d4e2c5d2c12" providerId="ADAL" clId="{0AFFD8CC-25BA-42D2-8526-174A06CE3B9D}" dt="2025-10-07T15:33:28.514" v="2732"/>
          <ac:spMkLst>
            <pc:docMk/>
            <pc:sldMk cId="1380428628" sldId="434"/>
            <ac:spMk id="75" creationId="{835C8EDD-3FFF-46A7-CFC7-7CD12104FF93}"/>
          </ac:spMkLst>
        </pc:spChg>
        <pc:spChg chg="mod modVis">
          <ac:chgData name="Trần Công Minh" userId="871f590d-e1fd-475e-948a-9d4e2c5d2c12" providerId="ADAL" clId="{0AFFD8CC-25BA-42D2-8526-174A06CE3B9D}" dt="2025-10-07T15:33:28.516" v="2750"/>
          <ac:spMkLst>
            <pc:docMk/>
            <pc:sldMk cId="1380428628" sldId="434"/>
            <ac:spMk id="77" creationId="{26B33984-BEE5-C72B-D557-44EA390E654C}"/>
          </ac:spMkLst>
        </pc:spChg>
        <pc:spChg chg="mod modVis">
          <ac:chgData name="Trần Công Minh" userId="871f590d-e1fd-475e-948a-9d4e2c5d2c12" providerId="ADAL" clId="{0AFFD8CC-25BA-42D2-8526-174A06CE3B9D}" dt="2025-10-07T15:33:28.516" v="2752"/>
          <ac:spMkLst>
            <pc:docMk/>
            <pc:sldMk cId="1380428628" sldId="434"/>
            <ac:spMk id="78" creationId="{10BA0A2D-2AB9-CF25-F1D0-CFC32899F124}"/>
          </ac:spMkLst>
        </pc:spChg>
        <pc:spChg chg="mod modVis">
          <ac:chgData name="Trần Công Minh" userId="871f590d-e1fd-475e-948a-9d4e2c5d2c12" providerId="ADAL" clId="{0AFFD8CC-25BA-42D2-8526-174A06CE3B9D}" dt="2025-10-07T15:33:28.516" v="2754"/>
          <ac:spMkLst>
            <pc:docMk/>
            <pc:sldMk cId="1380428628" sldId="434"/>
            <ac:spMk id="79" creationId="{D6AF4319-2363-FB7F-4B4B-4D0989A60864}"/>
          </ac:spMkLst>
        </pc:spChg>
        <pc:spChg chg="mod modVis">
          <ac:chgData name="Trần Công Minh" userId="871f590d-e1fd-475e-948a-9d4e2c5d2c12" providerId="ADAL" clId="{0AFFD8CC-25BA-42D2-8526-174A06CE3B9D}" dt="2025-10-07T15:33:28.516" v="2756"/>
          <ac:spMkLst>
            <pc:docMk/>
            <pc:sldMk cId="1380428628" sldId="434"/>
            <ac:spMk id="80" creationId="{516F4F12-D4C7-230B-1DF9-54B6156D3939}"/>
          </ac:spMkLst>
        </pc:spChg>
        <pc:spChg chg="mod modVis">
          <ac:chgData name="Trần Công Minh" userId="871f590d-e1fd-475e-948a-9d4e2c5d2c12" providerId="ADAL" clId="{0AFFD8CC-25BA-42D2-8526-174A06CE3B9D}" dt="2025-10-07T15:33:28.517" v="2758"/>
          <ac:spMkLst>
            <pc:docMk/>
            <pc:sldMk cId="1380428628" sldId="434"/>
            <ac:spMk id="81" creationId="{0715809E-F700-8C8F-C0C4-DC497F4B15C2}"/>
          </ac:spMkLst>
        </pc:spChg>
        <pc:spChg chg="mod modVis">
          <ac:chgData name="Trần Công Minh" userId="871f590d-e1fd-475e-948a-9d4e2c5d2c12" providerId="ADAL" clId="{0AFFD8CC-25BA-42D2-8526-174A06CE3B9D}" dt="2025-10-07T15:33:28.517" v="2760"/>
          <ac:spMkLst>
            <pc:docMk/>
            <pc:sldMk cId="1380428628" sldId="434"/>
            <ac:spMk id="82" creationId="{886B3C25-9743-EDD3-40AD-1546BE7ACB8F}"/>
          </ac:spMkLst>
        </pc:spChg>
        <pc:spChg chg="mod modVis">
          <ac:chgData name="Trần Công Minh" userId="871f590d-e1fd-475e-948a-9d4e2c5d2c12" providerId="ADAL" clId="{0AFFD8CC-25BA-42D2-8526-174A06CE3B9D}" dt="2025-10-07T15:33:28.517" v="2762"/>
          <ac:spMkLst>
            <pc:docMk/>
            <pc:sldMk cId="1380428628" sldId="434"/>
            <ac:spMk id="83" creationId="{205C0FC6-52D4-B883-815B-AA6412F15721}"/>
          </ac:spMkLst>
        </pc:spChg>
        <pc:spChg chg="mod modVis">
          <ac:chgData name="Trần Công Minh" userId="871f590d-e1fd-475e-948a-9d4e2c5d2c12" providerId="ADAL" clId="{0AFFD8CC-25BA-42D2-8526-174A06CE3B9D}" dt="2025-10-07T15:33:28.517" v="2764"/>
          <ac:spMkLst>
            <pc:docMk/>
            <pc:sldMk cId="1380428628" sldId="434"/>
            <ac:spMk id="84" creationId="{02B1246B-6423-2995-B064-6E69D9F309AC}"/>
          </ac:spMkLst>
        </pc:spChg>
        <pc:spChg chg="mod modVis">
          <ac:chgData name="Trần Công Minh" userId="871f590d-e1fd-475e-948a-9d4e2c5d2c12" providerId="ADAL" clId="{0AFFD8CC-25BA-42D2-8526-174A06CE3B9D}" dt="2025-10-07T15:33:28.518" v="2766"/>
          <ac:spMkLst>
            <pc:docMk/>
            <pc:sldMk cId="1380428628" sldId="434"/>
            <ac:spMk id="85" creationId="{704EB5FA-A66B-982E-8628-C71D3EFB1C77}"/>
          </ac:spMkLst>
        </pc:spChg>
        <pc:spChg chg="mod modVis">
          <ac:chgData name="Trần Công Minh" userId="871f590d-e1fd-475e-948a-9d4e2c5d2c12" providerId="ADAL" clId="{0AFFD8CC-25BA-42D2-8526-174A06CE3B9D}" dt="2025-10-07T15:33:28.518" v="2768"/>
          <ac:spMkLst>
            <pc:docMk/>
            <pc:sldMk cId="1380428628" sldId="434"/>
            <ac:spMk id="86" creationId="{1F93B4ED-11B7-E557-B165-B7602EA2AE40}"/>
          </ac:spMkLst>
        </pc:spChg>
        <pc:spChg chg="mod modVis">
          <ac:chgData name="Trần Công Minh" userId="871f590d-e1fd-475e-948a-9d4e2c5d2c12" providerId="ADAL" clId="{0AFFD8CC-25BA-42D2-8526-174A06CE3B9D}" dt="2025-10-07T15:33:28.518" v="2770"/>
          <ac:spMkLst>
            <pc:docMk/>
            <pc:sldMk cId="1380428628" sldId="434"/>
            <ac:spMk id="87" creationId="{83B5F681-DB61-BBAE-B04F-093D8B5AAAB5}"/>
          </ac:spMkLst>
        </pc:spChg>
        <pc:spChg chg="mod modVis">
          <ac:chgData name="Trần Công Minh" userId="871f590d-e1fd-475e-948a-9d4e2c5d2c12" providerId="ADAL" clId="{0AFFD8CC-25BA-42D2-8526-174A06CE3B9D}" dt="2025-10-07T15:33:28.518" v="2772"/>
          <ac:spMkLst>
            <pc:docMk/>
            <pc:sldMk cId="1380428628" sldId="434"/>
            <ac:spMk id="88" creationId="{B5387972-CAB0-2210-E04E-E2FA827E5B9C}"/>
          </ac:spMkLst>
        </pc:spChg>
        <pc:spChg chg="mod modVis">
          <ac:chgData name="Trần Công Minh" userId="871f590d-e1fd-475e-948a-9d4e2c5d2c12" providerId="ADAL" clId="{0AFFD8CC-25BA-42D2-8526-174A06CE3B9D}" dt="2025-10-07T15:33:28.519" v="2774"/>
          <ac:spMkLst>
            <pc:docMk/>
            <pc:sldMk cId="1380428628" sldId="434"/>
            <ac:spMk id="89" creationId="{C61231B5-0DC9-C6F0-9743-3755100A1EF2}"/>
          </ac:spMkLst>
        </pc:spChg>
        <pc:spChg chg="mod modVis">
          <ac:chgData name="Trần Công Minh" userId="871f590d-e1fd-475e-948a-9d4e2c5d2c12" providerId="ADAL" clId="{0AFFD8CC-25BA-42D2-8526-174A06CE3B9D}" dt="2025-10-07T15:33:28.519" v="2776"/>
          <ac:spMkLst>
            <pc:docMk/>
            <pc:sldMk cId="1380428628" sldId="434"/>
            <ac:spMk id="90" creationId="{479F81D0-E401-EB7E-4EF5-3FDCA36B4314}"/>
          </ac:spMkLst>
        </pc:spChg>
        <pc:spChg chg="mod modVis">
          <ac:chgData name="Trần Công Minh" userId="871f590d-e1fd-475e-948a-9d4e2c5d2c12" providerId="ADAL" clId="{0AFFD8CC-25BA-42D2-8526-174A06CE3B9D}" dt="2025-10-07T15:33:28.521" v="2794"/>
          <ac:spMkLst>
            <pc:docMk/>
            <pc:sldMk cId="1380428628" sldId="434"/>
            <ac:spMk id="92" creationId="{27EB55D9-D066-75B9-DF0A-7C91488CA468}"/>
          </ac:spMkLst>
        </pc:spChg>
        <pc:spChg chg="mod modVis">
          <ac:chgData name="Trần Công Minh" userId="871f590d-e1fd-475e-948a-9d4e2c5d2c12" providerId="ADAL" clId="{0AFFD8CC-25BA-42D2-8526-174A06CE3B9D}" dt="2025-10-07T15:33:28.521" v="2796"/>
          <ac:spMkLst>
            <pc:docMk/>
            <pc:sldMk cId="1380428628" sldId="434"/>
            <ac:spMk id="93" creationId="{9DBED3A3-2377-287E-A622-7B8D6F39842E}"/>
          </ac:spMkLst>
        </pc:spChg>
        <pc:spChg chg="mod modVis">
          <ac:chgData name="Trần Công Minh" userId="871f590d-e1fd-475e-948a-9d4e2c5d2c12" providerId="ADAL" clId="{0AFFD8CC-25BA-42D2-8526-174A06CE3B9D}" dt="2025-10-07T15:33:28.521" v="2798"/>
          <ac:spMkLst>
            <pc:docMk/>
            <pc:sldMk cId="1380428628" sldId="434"/>
            <ac:spMk id="94" creationId="{61EFE69F-36A9-5759-27A8-AA7C42A6C0DA}"/>
          </ac:spMkLst>
        </pc:spChg>
        <pc:spChg chg="mod modVis">
          <ac:chgData name="Trần Công Minh" userId="871f590d-e1fd-475e-948a-9d4e2c5d2c12" providerId="ADAL" clId="{0AFFD8CC-25BA-42D2-8526-174A06CE3B9D}" dt="2025-10-07T15:33:28.521" v="2800"/>
          <ac:spMkLst>
            <pc:docMk/>
            <pc:sldMk cId="1380428628" sldId="434"/>
            <ac:spMk id="95" creationId="{E4803C06-DE8D-184F-9BC2-28154EDEB203}"/>
          </ac:spMkLst>
        </pc:spChg>
        <pc:spChg chg="mod modVis">
          <ac:chgData name="Trần Công Minh" userId="871f590d-e1fd-475e-948a-9d4e2c5d2c12" providerId="ADAL" clId="{0AFFD8CC-25BA-42D2-8526-174A06CE3B9D}" dt="2025-10-07T15:33:28.522" v="2802"/>
          <ac:spMkLst>
            <pc:docMk/>
            <pc:sldMk cId="1380428628" sldId="434"/>
            <ac:spMk id="96" creationId="{C69C708E-0A39-5BE3-D28C-D7D0B7E529F9}"/>
          </ac:spMkLst>
        </pc:spChg>
        <pc:spChg chg="mod modVis">
          <ac:chgData name="Trần Công Minh" userId="871f590d-e1fd-475e-948a-9d4e2c5d2c12" providerId="ADAL" clId="{0AFFD8CC-25BA-42D2-8526-174A06CE3B9D}" dt="2025-10-07T15:33:28.522" v="2804"/>
          <ac:spMkLst>
            <pc:docMk/>
            <pc:sldMk cId="1380428628" sldId="434"/>
            <ac:spMk id="97" creationId="{B2F18D2E-5C07-E38A-6CA1-63527EA0B752}"/>
          </ac:spMkLst>
        </pc:spChg>
        <pc:spChg chg="mod modVis">
          <ac:chgData name="Trần Công Minh" userId="871f590d-e1fd-475e-948a-9d4e2c5d2c12" providerId="ADAL" clId="{0AFFD8CC-25BA-42D2-8526-174A06CE3B9D}" dt="2025-10-07T15:33:28.522" v="2806"/>
          <ac:spMkLst>
            <pc:docMk/>
            <pc:sldMk cId="1380428628" sldId="434"/>
            <ac:spMk id="98" creationId="{D93533FD-8F5C-1B5F-CEB8-BE2220D1AC1E}"/>
          </ac:spMkLst>
        </pc:spChg>
        <pc:spChg chg="mod modVis">
          <ac:chgData name="Trần Công Minh" userId="871f590d-e1fd-475e-948a-9d4e2c5d2c12" providerId="ADAL" clId="{0AFFD8CC-25BA-42D2-8526-174A06CE3B9D}" dt="2025-10-07T15:33:28.522" v="2808"/>
          <ac:spMkLst>
            <pc:docMk/>
            <pc:sldMk cId="1380428628" sldId="434"/>
            <ac:spMk id="99" creationId="{256C58F3-1BDE-03F5-3A2A-29F605AAF375}"/>
          </ac:spMkLst>
        </pc:spChg>
        <pc:spChg chg="mod modVis">
          <ac:chgData name="Trần Công Minh" userId="871f590d-e1fd-475e-948a-9d4e2c5d2c12" providerId="ADAL" clId="{0AFFD8CC-25BA-42D2-8526-174A06CE3B9D}" dt="2025-10-07T15:33:28.523" v="2810"/>
          <ac:spMkLst>
            <pc:docMk/>
            <pc:sldMk cId="1380428628" sldId="434"/>
            <ac:spMk id="100" creationId="{84780A2D-2643-D118-882F-1C8906CB35D1}"/>
          </ac:spMkLst>
        </pc:spChg>
        <pc:spChg chg="mod modVis">
          <ac:chgData name="Trần Công Minh" userId="871f590d-e1fd-475e-948a-9d4e2c5d2c12" providerId="ADAL" clId="{0AFFD8CC-25BA-42D2-8526-174A06CE3B9D}" dt="2025-10-07T15:33:28.523" v="2812"/>
          <ac:spMkLst>
            <pc:docMk/>
            <pc:sldMk cId="1380428628" sldId="434"/>
            <ac:spMk id="101" creationId="{658AFC20-A83A-97F6-86D3-14EEAD46CDAA}"/>
          </ac:spMkLst>
        </pc:spChg>
        <pc:spChg chg="mod modVis">
          <ac:chgData name="Trần Công Minh" userId="871f590d-e1fd-475e-948a-9d4e2c5d2c12" providerId="ADAL" clId="{0AFFD8CC-25BA-42D2-8526-174A06CE3B9D}" dt="2025-10-07T15:33:28.523" v="2814"/>
          <ac:spMkLst>
            <pc:docMk/>
            <pc:sldMk cId="1380428628" sldId="434"/>
            <ac:spMk id="102" creationId="{F58EEF99-3AF1-3DCB-7430-79B8706299BE}"/>
          </ac:spMkLst>
        </pc:spChg>
        <pc:spChg chg="mod modVis">
          <ac:chgData name="Trần Công Minh" userId="871f590d-e1fd-475e-948a-9d4e2c5d2c12" providerId="ADAL" clId="{0AFFD8CC-25BA-42D2-8526-174A06CE3B9D}" dt="2025-10-07T15:33:28.523" v="2816"/>
          <ac:spMkLst>
            <pc:docMk/>
            <pc:sldMk cId="1380428628" sldId="434"/>
            <ac:spMk id="103" creationId="{F674CD0F-0583-C1AC-C651-0C06FBE63560}"/>
          </ac:spMkLst>
        </pc:spChg>
        <pc:spChg chg="mod modVis">
          <ac:chgData name="Trần Công Minh" userId="871f590d-e1fd-475e-948a-9d4e2c5d2c12" providerId="ADAL" clId="{0AFFD8CC-25BA-42D2-8526-174A06CE3B9D}" dt="2025-10-07T15:33:28.523" v="2818"/>
          <ac:spMkLst>
            <pc:docMk/>
            <pc:sldMk cId="1380428628" sldId="434"/>
            <ac:spMk id="104" creationId="{3171FDC9-7DFF-71E5-59F2-53DBAC609CB0}"/>
          </ac:spMkLst>
        </pc:spChg>
        <pc:spChg chg="mod modVis">
          <ac:chgData name="Trần Công Minh" userId="871f590d-e1fd-475e-948a-9d4e2c5d2c12" providerId="ADAL" clId="{0AFFD8CC-25BA-42D2-8526-174A06CE3B9D}" dt="2025-10-07T15:33:28.524" v="2820"/>
          <ac:spMkLst>
            <pc:docMk/>
            <pc:sldMk cId="1380428628" sldId="434"/>
            <ac:spMk id="105" creationId="{E871B3E9-6CDF-DC5F-D431-C7500FB58405}"/>
          </ac:spMkLst>
        </pc:spChg>
        <pc:spChg chg="mod modVis">
          <ac:chgData name="Trần Công Minh" userId="871f590d-e1fd-475e-948a-9d4e2c5d2c12" providerId="ADAL" clId="{0AFFD8CC-25BA-42D2-8526-174A06CE3B9D}" dt="2025-10-07T15:33:28.527" v="2845"/>
          <ac:spMkLst>
            <pc:docMk/>
            <pc:sldMk cId="1380428628" sldId="434"/>
            <ac:spMk id="118" creationId="{D0E7BF6B-2511-B252-6DC4-0D92C831F99D}"/>
          </ac:spMkLst>
        </pc:spChg>
        <pc:spChg chg="mod modVis">
          <ac:chgData name="Trần Công Minh" userId="871f590d-e1fd-475e-948a-9d4e2c5d2c12" providerId="ADAL" clId="{0AFFD8CC-25BA-42D2-8526-174A06CE3B9D}" dt="2025-10-07T15:33:28.527" v="2847"/>
          <ac:spMkLst>
            <pc:docMk/>
            <pc:sldMk cId="1380428628" sldId="434"/>
            <ac:spMk id="119" creationId="{6DC94E16-755B-6B4E-5E9A-99947098F34E}"/>
          </ac:spMkLst>
        </pc:spChg>
        <pc:spChg chg="mod topLvl modVis">
          <ac:chgData name="Trần Công Minh" userId="871f590d-e1fd-475e-948a-9d4e2c5d2c12" providerId="ADAL" clId="{0AFFD8CC-25BA-42D2-8526-174A06CE3B9D}" dt="2025-10-07T15:33:28.527" v="2849"/>
          <ac:spMkLst>
            <pc:docMk/>
            <pc:sldMk cId="1380428628" sldId="434"/>
            <ac:spMk id="120" creationId="{11D34878-9347-7460-D8E1-1A7B51B6EE6E}"/>
          </ac:spMkLst>
        </pc:spChg>
        <pc:spChg chg="mod modVis">
          <ac:chgData name="Trần Công Minh" userId="871f590d-e1fd-475e-948a-9d4e2c5d2c12" providerId="ADAL" clId="{0AFFD8CC-25BA-42D2-8526-174A06CE3B9D}" dt="2025-10-07T15:33:28.528" v="2851"/>
          <ac:spMkLst>
            <pc:docMk/>
            <pc:sldMk cId="1380428628" sldId="434"/>
            <ac:spMk id="121" creationId="{FCD59066-5BD0-ED19-0F4E-563CC483147C}"/>
          </ac:spMkLst>
        </pc:spChg>
        <pc:grpChg chg="mod ord">
          <ac:chgData name="Trần Công Minh" userId="871f590d-e1fd-475e-948a-9d4e2c5d2c12" providerId="ADAL" clId="{0AFFD8CC-25BA-42D2-8526-174A06CE3B9D}" dt="2025-10-07T15:29:15.041" v="2574" actId="1076"/>
          <ac:grpSpMkLst>
            <pc:docMk/>
            <pc:sldMk cId="1380428628" sldId="434"/>
            <ac:grpSpMk id="4" creationId="{038059AF-41D5-FC2F-E82E-9C56474E9B56}"/>
          </ac:grpSpMkLst>
        </pc:grpChg>
        <pc:grpChg chg="add mod modVis">
          <ac:chgData name="Trần Công Minh" userId="871f590d-e1fd-475e-948a-9d4e2c5d2c12" providerId="ADAL" clId="{0AFFD8CC-25BA-42D2-8526-174A06CE3B9D}" dt="2025-10-07T15:33:28.524" v="2821" actId="962"/>
          <ac:grpSpMkLst>
            <pc:docMk/>
            <pc:sldMk cId="1380428628" sldId="434"/>
            <ac:grpSpMk id="8" creationId="{31269DC5-F362-7470-8E2A-F782C55B4387}"/>
          </ac:grpSpMkLst>
        </pc:grpChg>
        <pc:grpChg chg="mod modVis">
          <ac:chgData name="Trần Công Minh" userId="871f590d-e1fd-475e-948a-9d4e2c5d2c12" providerId="ADAL" clId="{0AFFD8CC-25BA-42D2-8526-174A06CE3B9D}" dt="2025-10-07T15:33:28.524" v="2822" actId="962"/>
          <ac:grpSpMkLst>
            <pc:docMk/>
            <pc:sldMk cId="1380428628" sldId="434"/>
            <ac:grpSpMk id="34" creationId="{73A4F260-C3BB-2EBD-6248-99D2A7C40C00}"/>
          </ac:grpSpMkLst>
        </pc:grpChg>
        <pc:grpChg chg="mod modVis">
          <ac:chgData name="Trần Công Minh" userId="871f590d-e1fd-475e-948a-9d4e2c5d2c12" providerId="ADAL" clId="{0AFFD8CC-25BA-42D2-8526-174A06CE3B9D}" dt="2025-10-07T15:33:28.524" v="2831" actId="962"/>
          <ac:grpSpMkLst>
            <pc:docMk/>
            <pc:sldMk cId="1380428628" sldId="434"/>
            <ac:grpSpMk id="42" creationId="{A2B52662-C790-7EDF-ADC6-A2C7F19C0A66}"/>
          </ac:grpSpMkLst>
        </pc:grpChg>
        <pc:grpChg chg="add del">
          <ac:chgData name="Trần Công Minh" userId="871f590d-e1fd-475e-948a-9d4e2c5d2c12" providerId="ADAL" clId="{0AFFD8CC-25BA-42D2-8526-174A06CE3B9D}" dt="2025-10-07T15:33:26.877" v="2630" actId="478"/>
          <ac:grpSpMkLst>
            <pc:docMk/>
            <pc:sldMk cId="1380428628" sldId="434"/>
            <ac:grpSpMk id="43" creationId="{F6C228C4-D2DF-C659-E144-7193359EEDA7}"/>
          </ac:grpSpMkLst>
        </pc:grpChg>
        <pc:grpChg chg="mod modVis">
          <ac:chgData name="Trần Công Minh" userId="871f590d-e1fd-475e-948a-9d4e2c5d2c12" providerId="ADAL" clId="{0AFFD8CC-25BA-42D2-8526-174A06CE3B9D}" dt="2025-10-07T15:33:28.504" v="2645" actId="962"/>
          <ac:grpSpMkLst>
            <pc:docMk/>
            <pc:sldMk cId="1380428628" sldId="434"/>
            <ac:grpSpMk id="60" creationId="{C182042A-EAD4-BE15-37E5-DF85EB13A2F4}"/>
          </ac:grpSpMkLst>
        </pc:grpChg>
        <pc:grpChg chg="mod modVis">
          <ac:chgData name="Trần Công Minh" userId="871f590d-e1fd-475e-948a-9d4e2c5d2c12" providerId="ADAL" clId="{0AFFD8CC-25BA-42D2-8526-174A06CE3B9D}" dt="2025-10-07T15:33:28.510" v="2689" actId="962"/>
          <ac:grpSpMkLst>
            <pc:docMk/>
            <pc:sldMk cId="1380428628" sldId="434"/>
            <ac:grpSpMk id="61" creationId="{8DE7D8F0-D799-C9FF-2DFE-00C0DCF09D58}"/>
          </ac:grpSpMkLst>
        </pc:grpChg>
        <pc:grpChg chg="mod modVis">
          <ac:chgData name="Trần Công Minh" userId="871f590d-e1fd-475e-948a-9d4e2c5d2c12" providerId="ADAL" clId="{0AFFD8CC-25BA-42D2-8526-174A06CE3B9D}" dt="2025-10-07T15:33:28.514" v="2733" actId="962"/>
          <ac:grpSpMkLst>
            <pc:docMk/>
            <pc:sldMk cId="1380428628" sldId="434"/>
            <ac:grpSpMk id="76" creationId="{5D728F2D-7DF8-057C-4068-590DFDFC8E3C}"/>
          </ac:grpSpMkLst>
        </pc:grpChg>
        <pc:grpChg chg="mod modVis">
          <ac:chgData name="Trần Công Minh" userId="871f590d-e1fd-475e-948a-9d4e2c5d2c12" providerId="ADAL" clId="{0AFFD8CC-25BA-42D2-8526-174A06CE3B9D}" dt="2025-10-07T15:33:28.519" v="2777" actId="962"/>
          <ac:grpSpMkLst>
            <pc:docMk/>
            <pc:sldMk cId="1380428628" sldId="434"/>
            <ac:grpSpMk id="91" creationId="{19532B4A-14F8-5DC7-5434-67CABCE53B35}"/>
          </ac:grpSpMkLst>
        </pc:grpChg>
        <pc:picChg chg="del mod">
          <ac:chgData name="Trần Công Minh" userId="871f590d-e1fd-475e-948a-9d4e2c5d2c12" providerId="ADAL" clId="{0AFFD8CC-25BA-42D2-8526-174A06CE3B9D}" dt="2025-10-07T15:27:57.345" v="2541" actId="478"/>
          <ac:picMkLst>
            <pc:docMk/>
            <pc:sldMk cId="1380428628" sldId="434"/>
            <ac:picMk id="2" creationId="{00E037D3-39EA-5874-FDA5-F35F47A5AF21}"/>
          </ac:picMkLst>
        </pc:picChg>
        <pc:picChg chg="add mod modVis">
          <ac:chgData name="Trần Công Minh" userId="871f590d-e1fd-475e-948a-9d4e2c5d2c12" providerId="ADAL" clId="{0AFFD8CC-25BA-42D2-8526-174A06CE3B9D}" dt="2025-10-07T15:33:28.503" v="2640"/>
          <ac:picMkLst>
            <pc:docMk/>
            <pc:sldMk cId="1380428628" sldId="434"/>
            <ac:picMk id="3" creationId="{78168A29-03DB-9009-3FB8-BE76F0A41A4B}"/>
          </ac:picMkLst>
        </pc:picChg>
        <pc:picChg chg="del">
          <ac:chgData name="Trần Công Minh" userId="871f590d-e1fd-475e-948a-9d4e2c5d2c12" providerId="ADAL" clId="{0AFFD8CC-25BA-42D2-8526-174A06CE3B9D}" dt="2025-10-07T15:28:25.608" v="2567" actId="478"/>
          <ac:picMkLst>
            <pc:docMk/>
            <pc:sldMk cId="1380428628" sldId="434"/>
            <ac:picMk id="5" creationId="{8BF29421-D71E-7DF4-EB31-217150A56B8D}"/>
          </ac:picMkLst>
        </pc:picChg>
        <pc:picChg chg="add mod ord modVis">
          <ac:chgData name="Trần Công Minh" userId="871f590d-e1fd-475e-948a-9d4e2c5d2c12" providerId="ADAL" clId="{0AFFD8CC-25BA-42D2-8526-174A06CE3B9D}" dt="2025-10-07T15:33:28.502" v="2632"/>
          <ac:picMkLst>
            <pc:docMk/>
            <pc:sldMk cId="1380428628" sldId="434"/>
            <ac:picMk id="7" creationId="{07EFE64F-33AE-D59F-F44E-6FB860135147}"/>
          </ac:picMkLst>
        </pc:picChg>
        <pc:picChg chg="add mod ord modVis">
          <ac:chgData name="Trần Công Minh" userId="871f590d-e1fd-475e-948a-9d4e2c5d2c12" providerId="ADAL" clId="{0AFFD8CC-25BA-42D2-8526-174A06CE3B9D}" dt="2025-10-07T15:33:28.528" v="2859"/>
          <ac:picMkLst>
            <pc:docMk/>
            <pc:sldMk cId="1380428628" sldId="434"/>
            <ac:picMk id="10" creationId="{D894F44E-9890-5EE6-7E9B-6C45E4A6CB2B}"/>
          </ac:picMkLst>
        </pc:picChg>
      </pc:sldChg>
      <pc:sldChg chg="addSp delSp modSp add mod ord">
        <pc:chgData name="Trần Công Minh" userId="871f590d-e1fd-475e-948a-9d4e2c5d2c12" providerId="ADAL" clId="{0AFFD8CC-25BA-42D2-8526-174A06CE3B9D}" dt="2025-10-07T15:33:54.840" v="2865"/>
        <pc:sldMkLst>
          <pc:docMk/>
          <pc:sldMk cId="2333099022" sldId="435"/>
        </pc:sldMkLst>
        <pc:spChg chg="mod">
          <ac:chgData name="Trần Công Minh" userId="871f590d-e1fd-475e-948a-9d4e2c5d2c12" providerId="ADAL" clId="{0AFFD8CC-25BA-42D2-8526-174A06CE3B9D}" dt="2025-10-07T15:31:28.344" v="2602" actId="20577"/>
          <ac:spMkLst>
            <pc:docMk/>
            <pc:sldMk cId="2333099022" sldId="435"/>
            <ac:spMk id="35" creationId="{DBE9E637-3B0B-4C46-5A6A-78B80AD0D61E}"/>
          </ac:spMkLst>
        </pc:spChg>
        <pc:spChg chg="add del mod">
          <ac:chgData name="Trần Công Minh" userId="871f590d-e1fd-475e-948a-9d4e2c5d2c12" providerId="ADAL" clId="{0AFFD8CC-25BA-42D2-8526-174A06CE3B9D}" dt="2025-10-07T15:33:51.126" v="2863" actId="478"/>
          <ac:spMkLst>
            <pc:docMk/>
            <pc:sldMk cId="2333099022" sldId="435"/>
            <ac:spMk id="44" creationId="{7FB14614-0633-FFFE-E986-D7C408DD197C}"/>
          </ac:spMkLst>
        </pc:spChg>
        <pc:spChg chg="del mod">
          <ac:chgData name="Trần Công Minh" userId="871f590d-e1fd-475e-948a-9d4e2c5d2c12" providerId="ADAL" clId="{0AFFD8CC-25BA-42D2-8526-174A06CE3B9D}" dt="2025-10-07T15:33:54.374" v="2864" actId="478"/>
          <ac:spMkLst>
            <pc:docMk/>
            <pc:sldMk cId="2333099022" sldId="435"/>
            <ac:spMk id="45" creationId="{CA380864-CC9B-0E63-62F3-DEF7DBE58D1D}"/>
          </ac:spMkLst>
        </pc:spChg>
        <pc:grpChg chg="add del">
          <ac:chgData name="Trần Công Minh" userId="871f590d-e1fd-475e-948a-9d4e2c5d2c12" providerId="ADAL" clId="{0AFFD8CC-25BA-42D2-8526-174A06CE3B9D}" dt="2025-10-07T15:33:51.126" v="2863" actId="478"/>
          <ac:grpSpMkLst>
            <pc:docMk/>
            <pc:sldMk cId="2333099022" sldId="435"/>
            <ac:grpSpMk id="43" creationId="{8FFEA381-0978-D608-3363-122E77A58631}"/>
          </ac:grpSpMkLst>
        </pc:grpChg>
        <pc:picChg chg="add mod ord">
          <ac:chgData name="Trần Công Minh" userId="871f590d-e1fd-475e-948a-9d4e2c5d2c12" providerId="ADAL" clId="{0AFFD8CC-25BA-42D2-8526-174A06CE3B9D}" dt="2025-10-07T15:31:03.691" v="2594" actId="167"/>
          <ac:picMkLst>
            <pc:docMk/>
            <pc:sldMk cId="2333099022" sldId="435"/>
            <ac:picMk id="2" creationId="{559F2FFB-1991-5AF0-D7AA-D2E8AFA96016}"/>
          </ac:picMkLst>
        </pc:picChg>
        <pc:picChg chg="del">
          <ac:chgData name="Trần Công Minh" userId="871f590d-e1fd-475e-948a-9d4e2c5d2c12" providerId="ADAL" clId="{0AFFD8CC-25BA-42D2-8526-174A06CE3B9D}" dt="2025-10-07T15:30:53.093" v="2590" actId="478"/>
          <ac:picMkLst>
            <pc:docMk/>
            <pc:sldMk cId="2333099022" sldId="435"/>
            <ac:picMk id="3" creationId="{BC468D69-DAEE-C121-4061-ADC93867785C}"/>
          </ac:picMkLst>
        </pc:picChg>
        <pc:picChg chg="add mod">
          <ac:chgData name="Trần Công Minh" userId="871f590d-e1fd-475e-948a-9d4e2c5d2c12" providerId="ADAL" clId="{0AFFD8CC-25BA-42D2-8526-174A06CE3B9D}" dt="2025-10-07T15:33:39.752" v="2860"/>
          <ac:picMkLst>
            <pc:docMk/>
            <pc:sldMk cId="2333099022" sldId="435"/>
            <ac:picMk id="5" creationId="{B497511C-5154-8B1B-0C5F-734986908F97}"/>
          </ac:picMkLst>
        </pc:picChg>
        <pc:picChg chg="add mod">
          <ac:chgData name="Trần Công Minh" userId="871f590d-e1fd-475e-948a-9d4e2c5d2c12" providerId="ADAL" clId="{0AFFD8CC-25BA-42D2-8526-174A06CE3B9D}" dt="2025-10-07T15:33:54.840" v="2865"/>
          <ac:picMkLst>
            <pc:docMk/>
            <pc:sldMk cId="2333099022" sldId="435"/>
            <ac:picMk id="6" creationId="{B585F3DD-F2B0-578B-80F3-D6CEDBC0EC99}"/>
          </ac:picMkLst>
        </pc:picChg>
      </pc:sldChg>
      <pc:sldMasterChg chg="modTransition modSldLayout">
        <pc:chgData name="Trần Công Minh" userId="871f590d-e1fd-475e-948a-9d4e2c5d2c12" providerId="ADAL" clId="{0AFFD8CC-25BA-42D2-8526-174A06CE3B9D}" dt="2025-10-07T11:49:30.513" v="784"/>
        <pc:sldMasterMkLst>
          <pc:docMk/>
          <pc:sldMasterMk cId="3731046580" sldId="2147483650"/>
        </pc:sldMasterMkLst>
        <pc:sldLayoutChg chg="modTransition">
          <pc:chgData name="Trần Công Minh" userId="871f590d-e1fd-475e-948a-9d4e2c5d2c12" providerId="ADAL" clId="{0AFFD8CC-25BA-42D2-8526-174A06CE3B9D}" dt="2025-10-07T11:49:30.513" v="784"/>
          <pc:sldLayoutMkLst>
            <pc:docMk/>
            <pc:sldMasterMk cId="3731046580" sldId="2147483650"/>
            <pc:sldLayoutMk cId="2395023768" sldId="2147483655"/>
          </pc:sldLayoutMkLst>
        </pc:sldLayoutChg>
        <pc:sldLayoutChg chg="modTransition">
          <pc:chgData name="Trần Công Minh" userId="871f590d-e1fd-475e-948a-9d4e2c5d2c12" providerId="ADAL" clId="{0AFFD8CC-25BA-42D2-8526-174A06CE3B9D}" dt="2025-10-07T11:49:30.513" v="784"/>
          <pc:sldLayoutMkLst>
            <pc:docMk/>
            <pc:sldMasterMk cId="3731046580" sldId="2147483650"/>
            <pc:sldLayoutMk cId="936750200" sldId="2147483683"/>
          </pc:sldLayoutMkLst>
        </pc:sldLayoutChg>
      </pc:sldMasterChg>
      <pc:sldMasterChg chg="modTransition modSldLayout">
        <pc:chgData name="Trần Công Minh" userId="871f590d-e1fd-475e-948a-9d4e2c5d2c12" providerId="ADAL" clId="{0AFFD8CC-25BA-42D2-8526-174A06CE3B9D}" dt="2025-10-07T14:50:46.038" v="1818"/>
        <pc:sldMasterMkLst>
          <pc:docMk/>
          <pc:sldMasterMk cId="2670174220" sldId="2147483652"/>
        </pc:sldMasterMkLst>
        <pc:sldLayoutChg chg="modTransition">
          <pc:chgData name="Trần Công Minh" userId="871f590d-e1fd-475e-948a-9d4e2c5d2c12" providerId="ADAL" clId="{0AFFD8CC-25BA-42D2-8526-174A06CE3B9D}" dt="2025-10-07T11:49:30.513" v="784"/>
          <pc:sldLayoutMkLst>
            <pc:docMk/>
            <pc:sldMasterMk cId="2670174220" sldId="2147483652"/>
            <pc:sldLayoutMk cId="2646006971" sldId="214748365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409218883" sldId="2147483656"/>
          </pc:sldLayoutMkLst>
        </pc:sldLayoutChg>
        <pc:sldLayoutChg chg="addSp delSp modSp mod modTransition">
          <pc:chgData name="Trần Công Minh" userId="871f590d-e1fd-475e-948a-9d4e2c5d2c12" providerId="ADAL" clId="{0AFFD8CC-25BA-42D2-8526-174A06CE3B9D}" dt="2025-10-07T11:49:30.513" v="784"/>
          <pc:sldLayoutMkLst>
            <pc:docMk/>
            <pc:sldMasterMk cId="2670174220" sldId="2147483652"/>
            <pc:sldLayoutMk cId="115958337" sldId="2147483686"/>
          </pc:sldLayoutMkLst>
          <pc:picChg chg="del">
            <ac:chgData name="Trần Công Minh" userId="871f590d-e1fd-475e-948a-9d4e2c5d2c12" providerId="ADAL" clId="{0AFFD8CC-25BA-42D2-8526-174A06CE3B9D}" dt="2025-10-07T11:14:09.270" v="306" actId="478"/>
            <ac:picMkLst>
              <pc:docMk/>
              <pc:sldMasterMk cId="2670174220" sldId="2147483652"/>
              <pc:sldLayoutMk cId="115958337" sldId="2147483686"/>
              <ac:picMk id="3" creationId="{00000000-0000-0000-0000-000000000000}"/>
            </ac:picMkLst>
          </pc:picChg>
          <pc:picChg chg="add mod">
            <ac:chgData name="Trần Công Minh" userId="871f590d-e1fd-475e-948a-9d4e2c5d2c12" providerId="ADAL" clId="{0AFFD8CC-25BA-42D2-8526-174A06CE3B9D}" dt="2025-10-07T11:15:09.825" v="317" actId="688"/>
            <ac:picMkLst>
              <pc:docMk/>
              <pc:sldMasterMk cId="2670174220" sldId="2147483652"/>
              <pc:sldLayoutMk cId="115958337" sldId="2147483686"/>
              <ac:picMk id="3074" creationId="{EF25B2F4-96C2-E713-0392-6661EB0C6D77}"/>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1308701" sldId="214748368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43409759" sldId="214748368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172444537" sldId="214748368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608518159" sldId="2147483690"/>
          </pc:sldLayoutMkLst>
        </pc:sldLayoutChg>
        <pc:sldLayoutChg chg="addSp delSp modSp mod modTransition">
          <pc:chgData name="Trần Công Minh" userId="871f590d-e1fd-475e-948a-9d4e2c5d2c12" providerId="ADAL" clId="{0AFFD8CC-25BA-42D2-8526-174A06CE3B9D}" dt="2025-10-07T14:50:46.038" v="1818"/>
          <pc:sldLayoutMkLst>
            <pc:docMk/>
            <pc:sldMasterMk cId="2670174220" sldId="2147483652"/>
            <pc:sldLayoutMk cId="59120896" sldId="2147483691"/>
          </pc:sldLayoutMkLst>
          <pc:spChg chg="mod modVis">
            <ac:chgData name="Trần Công Minh" userId="871f590d-e1fd-475e-948a-9d4e2c5d2c12" providerId="ADAL" clId="{0AFFD8CC-25BA-42D2-8526-174A06CE3B9D}" dt="2025-10-07T14:50:46.037" v="1814"/>
            <ac:spMkLst>
              <pc:docMk/>
              <pc:sldMasterMk cId="2670174220" sldId="2147483652"/>
              <pc:sldLayoutMk cId="59120896" sldId="2147483691"/>
              <ac:spMk id="3" creationId="{00000000-0000-0000-0000-000000000000}"/>
            </ac:spMkLst>
          </pc:spChg>
          <pc:spChg chg="mod modVis">
            <ac:chgData name="Trần Công Minh" userId="871f590d-e1fd-475e-948a-9d4e2c5d2c12" providerId="ADAL" clId="{0AFFD8CC-25BA-42D2-8526-174A06CE3B9D}" dt="2025-10-07T14:50:46.038" v="1816"/>
            <ac:spMkLst>
              <pc:docMk/>
              <pc:sldMasterMk cId="2670174220" sldId="2147483652"/>
              <pc:sldLayoutMk cId="59120896" sldId="2147483691"/>
              <ac:spMk id="4" creationId="{00000000-0000-0000-0000-000000000000}"/>
            </ac:spMkLst>
          </pc:spChg>
          <pc:spChg chg="add del mod">
            <ac:chgData name="Trần Công Minh" userId="871f590d-e1fd-475e-948a-9d4e2c5d2c12" providerId="ADAL" clId="{0AFFD8CC-25BA-42D2-8526-174A06CE3B9D}" dt="2025-10-07T14:47:35.637" v="1781" actId="478"/>
            <ac:spMkLst>
              <pc:docMk/>
              <pc:sldMasterMk cId="2670174220" sldId="2147483652"/>
              <pc:sldLayoutMk cId="59120896" sldId="2147483691"/>
              <ac:spMk id="5" creationId="{6899C4BC-8B60-B9E3-E05A-5F8255335059}"/>
            </ac:spMkLst>
          </pc:spChg>
          <pc:spChg chg="add">
            <ac:chgData name="Trần Công Minh" userId="871f590d-e1fd-475e-948a-9d4e2c5d2c12" providerId="ADAL" clId="{0AFFD8CC-25BA-42D2-8526-174A06CE3B9D}" dt="2025-10-07T14:47:44.977" v="1782"/>
            <ac:spMkLst>
              <pc:docMk/>
              <pc:sldMasterMk cId="2670174220" sldId="2147483652"/>
              <pc:sldLayoutMk cId="59120896" sldId="2147483691"/>
              <ac:spMk id="6" creationId="{E0AB5CC1-553F-CCD5-3283-05D9BBF31AF7}"/>
            </ac:spMkLst>
          </pc:spChg>
          <pc:spChg chg="add">
            <ac:chgData name="Trần Công Minh" userId="871f590d-e1fd-475e-948a-9d4e2c5d2c12" providerId="ADAL" clId="{0AFFD8CC-25BA-42D2-8526-174A06CE3B9D}" dt="2025-10-07T14:48:40.698" v="1784"/>
            <ac:spMkLst>
              <pc:docMk/>
              <pc:sldMasterMk cId="2670174220" sldId="2147483652"/>
              <pc:sldLayoutMk cId="59120896" sldId="2147483691"/>
              <ac:spMk id="8" creationId="{BA210168-D71A-7933-AC8D-5F45E7299F97}"/>
            </ac:spMkLst>
          </pc:spChg>
          <pc:spChg chg="add">
            <ac:chgData name="Trần Công Minh" userId="871f590d-e1fd-475e-948a-9d4e2c5d2c12" providerId="ADAL" clId="{0AFFD8CC-25BA-42D2-8526-174A06CE3B9D}" dt="2025-10-07T14:49:09.033" v="1786"/>
            <ac:spMkLst>
              <pc:docMk/>
              <pc:sldMasterMk cId="2670174220" sldId="2147483652"/>
              <pc:sldLayoutMk cId="59120896" sldId="2147483691"/>
              <ac:spMk id="10" creationId="{C8AB7D3D-4838-15FC-0D70-A562CB8405A6}"/>
            </ac:spMkLst>
          </pc:spChg>
          <pc:picChg chg="del mod">
            <ac:chgData name="Trần Công Minh" userId="871f590d-e1fd-475e-948a-9d4e2c5d2c12" providerId="ADAL" clId="{0AFFD8CC-25BA-42D2-8526-174A06CE3B9D}" dt="2025-10-07T14:50:42.815" v="1812" actId="478"/>
            <ac:picMkLst>
              <pc:docMk/>
              <pc:sldMasterMk cId="2670174220" sldId="2147483652"/>
              <pc:sldLayoutMk cId="59120896" sldId="2147483691"/>
              <ac:picMk id="2" creationId="{00000000-0000-0000-0000-000000000000}"/>
            </ac:picMkLst>
          </pc:picChg>
          <pc:picChg chg="add">
            <ac:chgData name="Trần Công Minh" userId="871f590d-e1fd-475e-948a-9d4e2c5d2c12" providerId="ADAL" clId="{0AFFD8CC-25BA-42D2-8526-174A06CE3B9D}" dt="2025-10-07T14:47:48.555" v="1783"/>
            <ac:picMkLst>
              <pc:docMk/>
              <pc:sldMasterMk cId="2670174220" sldId="2147483652"/>
              <pc:sldLayoutMk cId="59120896" sldId="2147483691"/>
              <ac:picMk id="7" creationId="{2F839E10-192F-A823-76F1-60632FBD6566}"/>
            </ac:picMkLst>
          </pc:picChg>
          <pc:picChg chg="add">
            <ac:chgData name="Trần Công Minh" userId="871f590d-e1fd-475e-948a-9d4e2c5d2c12" providerId="ADAL" clId="{0AFFD8CC-25BA-42D2-8526-174A06CE3B9D}" dt="2025-10-07T14:48:41.955" v="1785"/>
            <ac:picMkLst>
              <pc:docMk/>
              <pc:sldMasterMk cId="2670174220" sldId="2147483652"/>
              <pc:sldLayoutMk cId="59120896" sldId="2147483691"/>
              <ac:picMk id="9" creationId="{81712C01-572D-9A79-23C0-8FBBC282551D}"/>
            </ac:picMkLst>
          </pc:picChg>
          <pc:picChg chg="add del mod">
            <ac:chgData name="Trần Công Minh" userId="871f590d-e1fd-475e-948a-9d4e2c5d2c12" providerId="ADAL" clId="{0AFFD8CC-25BA-42D2-8526-174A06CE3B9D}" dt="2025-10-07T14:49:29.837" v="1791" actId="478"/>
            <ac:picMkLst>
              <pc:docMk/>
              <pc:sldMasterMk cId="2670174220" sldId="2147483652"/>
              <pc:sldLayoutMk cId="59120896" sldId="2147483691"/>
              <ac:picMk id="11" creationId="{5481061B-3121-0C68-BA68-117EC65A2123}"/>
            </ac:picMkLst>
          </pc:picChg>
          <pc:picChg chg="add mod modVis">
            <ac:chgData name="Trần Công Minh" userId="871f590d-e1fd-475e-948a-9d4e2c5d2c12" providerId="ADAL" clId="{0AFFD8CC-25BA-42D2-8526-174A06CE3B9D}" dt="2025-10-07T14:50:46.038" v="1818"/>
            <ac:picMkLst>
              <pc:docMk/>
              <pc:sldMasterMk cId="2670174220" sldId="2147483652"/>
              <pc:sldLayoutMk cId="59120896" sldId="2147483691"/>
              <ac:picMk id="13" creationId="{2BFC3D04-D624-932F-A3B2-EAC10B8C0A06}"/>
            </ac:picMkLst>
          </pc:picChg>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002094583" sldId="214748369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99138661" sldId="214748369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181370474" sldId="2147483694"/>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432137600" sldId="214748369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043489752" sldId="2147483696"/>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764811538" sldId="2147483697"/>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910222761" sldId="2147483698"/>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384083666" sldId="2147483699"/>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276571677" sldId="2147483700"/>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177060542" sldId="2147483701"/>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2880807111" sldId="2147483702"/>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3451614665" sldId="2147483703"/>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803748113" sldId="2147483705"/>
          </pc:sldLayoutMkLst>
        </pc:sldLayoutChg>
        <pc:sldLayoutChg chg="modTransition">
          <pc:chgData name="Trần Công Minh" userId="871f590d-e1fd-475e-948a-9d4e2c5d2c12" providerId="ADAL" clId="{0AFFD8CC-25BA-42D2-8526-174A06CE3B9D}" dt="2025-10-07T11:49:30.513" v="784"/>
          <pc:sldLayoutMkLst>
            <pc:docMk/>
            <pc:sldMasterMk cId="2670174220" sldId="2147483652"/>
            <pc:sldLayoutMk cId="984885628" sldId="2147483706"/>
          </pc:sldLayoutMkLst>
        </pc:sldLayoutChg>
      </pc:sldMasterChg>
      <pc:sldMasterChg chg="modTransition modSldLayout">
        <pc:chgData name="Trần Công Minh" userId="871f590d-e1fd-475e-948a-9d4e2c5d2c12" providerId="ADAL" clId="{0AFFD8CC-25BA-42D2-8526-174A06CE3B9D}" dt="2025-10-07T11:49:30.513" v="784"/>
        <pc:sldMasterMkLst>
          <pc:docMk/>
          <pc:sldMasterMk cId="2375178107" sldId="2147483684"/>
        </pc:sldMasterMkLst>
        <pc:sldLayoutChg chg="modTransition">
          <pc:chgData name="Trần Công Minh" userId="871f590d-e1fd-475e-948a-9d4e2c5d2c12" providerId="ADAL" clId="{0AFFD8CC-25BA-42D2-8526-174A06CE3B9D}" dt="2025-10-07T11:49:30.513" v="784"/>
          <pc:sldLayoutMkLst>
            <pc:docMk/>
            <pc:sldMasterMk cId="2375178107" sldId="2147483684"/>
            <pc:sldLayoutMk cId="3526015566"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D8901C-C70C-474A-D2C1-9051B4C526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7AB2D7-511F-F5C8-55C7-5384E3FBF2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784D8A-A333-48C0-96F0-2ECB7E124ED0}" type="datetimeFigureOut">
              <a:rPr lang="en-US" smtClean="0"/>
              <a:t>10/11/2025</a:t>
            </a:fld>
            <a:endParaRPr lang="en-US"/>
          </a:p>
        </p:txBody>
      </p:sp>
      <p:sp>
        <p:nvSpPr>
          <p:cNvPr id="4" name="Footer Placeholder 3">
            <a:extLst>
              <a:ext uri="{FF2B5EF4-FFF2-40B4-BE49-F238E27FC236}">
                <a16:creationId xmlns:a16="http://schemas.microsoft.com/office/drawing/2014/main" id="{6A909BF7-7B16-653D-0C0E-8041D89484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C11C21-FF46-35A5-C22B-6253337D13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CC3017-D135-48AE-A9DE-0E4A4A07F805}" type="slidenum">
              <a:rPr lang="en-US" smtClean="0"/>
              <a:t>‹#›</a:t>
            </a:fld>
            <a:endParaRPr lang="en-US"/>
          </a:p>
        </p:txBody>
      </p:sp>
    </p:spTree>
    <p:extLst>
      <p:ext uri="{BB962C8B-B14F-4D97-AF65-F5344CB8AC3E}">
        <p14:creationId xmlns:p14="http://schemas.microsoft.com/office/powerpoint/2010/main" val="184685305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
        <p:nvSpPr>
          <p:cNvPr id="14" name="Rectangle 13"/>
          <p:cNvSpPr/>
          <p:nvPr userDrawn="1"/>
        </p:nvSpPr>
        <p:spPr>
          <a:xfrm>
            <a:off x="0" y="0"/>
            <a:ext cx="121970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userDrawn="1"/>
        </p:nvSpPr>
        <p:spPr>
          <a:xfrm>
            <a:off x="0" y="0"/>
            <a:ext cx="12197005" cy="4351918"/>
          </a:xfrm>
          <a:custGeom>
            <a:avLst/>
            <a:gdLst>
              <a:gd name="connsiteX0" fmla="*/ 0 w 12235105"/>
              <a:gd name="connsiteY0" fmla="*/ 0 h 4351918"/>
              <a:gd name="connsiteX1" fmla="*/ 12235105 w 12235105"/>
              <a:gd name="connsiteY1" fmla="*/ 0 h 4351918"/>
              <a:gd name="connsiteX2" fmla="*/ 12235105 w 12235105"/>
              <a:gd name="connsiteY2" fmla="*/ 4351918 h 4351918"/>
              <a:gd name="connsiteX0" fmla="*/ 0 w 12197005"/>
              <a:gd name="connsiteY0" fmla="*/ 0 h 4351918"/>
              <a:gd name="connsiteX1" fmla="*/ 12197005 w 12197005"/>
              <a:gd name="connsiteY1" fmla="*/ 0 h 4351918"/>
              <a:gd name="connsiteX2" fmla="*/ 12197005 w 12197005"/>
              <a:gd name="connsiteY2" fmla="*/ 4351918 h 4351918"/>
              <a:gd name="connsiteX3" fmla="*/ 0 w 12197005"/>
              <a:gd name="connsiteY3" fmla="*/ 0 h 4351918"/>
            </a:gdLst>
            <a:ahLst/>
            <a:cxnLst>
              <a:cxn ang="0">
                <a:pos x="connsiteX0" y="connsiteY0"/>
              </a:cxn>
              <a:cxn ang="0">
                <a:pos x="connsiteX1" y="connsiteY1"/>
              </a:cxn>
              <a:cxn ang="0">
                <a:pos x="connsiteX2" y="connsiteY2"/>
              </a:cxn>
              <a:cxn ang="0">
                <a:pos x="connsiteX3" y="connsiteY3"/>
              </a:cxn>
            </a:cxnLst>
            <a:rect l="l" t="t" r="r" b="b"/>
            <a:pathLst>
              <a:path w="12197005" h="4351918">
                <a:moveTo>
                  <a:pt x="0" y="0"/>
                </a:moveTo>
                <a:lnTo>
                  <a:pt x="12197005" y="0"/>
                </a:lnTo>
                <a:lnTo>
                  <a:pt x="12197005" y="435191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p:cNvSpPr>
            <a:spLocks noGrp="1"/>
          </p:cNvSpPr>
          <p:nvPr>
            <p:ph type="body" sz="quarter" idx="11" hasCustomPrompt="1"/>
          </p:nvPr>
        </p:nvSpPr>
        <p:spPr>
          <a:xfrm>
            <a:off x="466725" y="4124325"/>
            <a:ext cx="8610600" cy="1609725"/>
          </a:xfrm>
          <a:prstGeom prst="rect">
            <a:avLst/>
          </a:prstGeom>
        </p:spPr>
        <p:txBody>
          <a:bodyPr anchor="ctr"/>
          <a:lstStyle>
            <a:lvl1pPr marL="0" indent="0" algn="l">
              <a:lnSpc>
                <a:spcPct val="80000"/>
              </a:lnSpc>
              <a:buNone/>
              <a:defRPr sz="5400" b="0" baseline="0">
                <a:solidFill>
                  <a:schemeClr val="accent1"/>
                </a:solidFill>
                <a:latin typeface="Arial" panose="020B0604020202020204" pitchFamily="34" charset="0"/>
                <a:cs typeface="Arial" pitchFamily="34" charset="0"/>
              </a:defRPr>
            </a:lvl1pPr>
          </a:lstStyle>
          <a:p>
            <a:pPr lvl="0"/>
            <a:r>
              <a:rPr lang="en-US" altLang="ko-KR" dirty="0"/>
              <a:t>Your Presentation</a:t>
            </a:r>
          </a:p>
          <a:p>
            <a:pPr lvl="0"/>
            <a:r>
              <a:rPr lang="en-US" altLang="ko-KR" dirty="0"/>
              <a:t>Name Here</a:t>
            </a:r>
          </a:p>
        </p:txBody>
      </p:sp>
      <p:sp>
        <p:nvSpPr>
          <p:cNvPr id="10" name="Text Placeholder 9"/>
          <p:cNvSpPr>
            <a:spLocks noGrp="1"/>
          </p:cNvSpPr>
          <p:nvPr>
            <p:ph type="body" sz="quarter" idx="12" hasCustomPrompt="1"/>
          </p:nvPr>
        </p:nvSpPr>
        <p:spPr>
          <a:xfrm>
            <a:off x="466577" y="5723746"/>
            <a:ext cx="8610600" cy="432048"/>
          </a:xfrm>
          <a:prstGeom prst="rect">
            <a:avLst/>
          </a:prstGeom>
        </p:spPr>
        <p:txBody>
          <a:bodyPr anchor="ctr"/>
          <a:lstStyle>
            <a:lvl1pPr marL="0" indent="0" algn="l">
              <a:buNone/>
              <a:defRPr sz="1800" b="0" baseline="0">
                <a:solidFill>
                  <a:schemeClr val="accent1"/>
                </a:solidFill>
                <a:effectLst/>
                <a:latin typeface="Arial" panose="020B0604020202020204" pitchFamily="34" charset="0"/>
                <a:ea typeface="+mj-ea"/>
                <a:cs typeface="Arial" pitchFamily="34" charset="0"/>
              </a:defRPr>
            </a:lvl1pPr>
          </a:lstStyle>
          <a:p>
            <a:pPr lvl="0"/>
            <a:r>
              <a:rPr lang="en-US" altLang="ko-KR" dirty="0"/>
              <a:t>Insert your subtitle here</a:t>
            </a:r>
          </a:p>
        </p:txBody>
      </p:sp>
      <p:pic>
        <p:nvPicPr>
          <p:cNvPr id="3" name="Picture 2">
            <a:extLst>
              <a:ext uri="{FF2B5EF4-FFF2-40B4-BE49-F238E27FC236}">
                <a16:creationId xmlns:a16="http://schemas.microsoft.com/office/drawing/2014/main" id="{5058F3E7-75F4-8994-9EC6-F3982D08E55D}"/>
              </a:ext>
            </a:extLst>
          </p:cNvPr>
          <p:cNvPicPr>
            <a:picLocks noChangeAspect="1"/>
          </p:cNvPicPr>
          <p:nvPr userDrawn="1"/>
        </p:nvPicPr>
        <p:blipFill>
          <a:blip r:embed="rId2"/>
          <a:stretch>
            <a:fillRect/>
          </a:stretch>
        </p:blipFill>
        <p:spPr>
          <a:xfrm>
            <a:off x="6437980" y="-732480"/>
            <a:ext cx="5754020" cy="575402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9367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F990676-21EA-4B0E-9EC4-FC73AEFC7DD5}"/>
              </a:ext>
            </a:extLst>
          </p:cNvPr>
          <p:cNvSpPr>
            <a:spLocks noGrp="1"/>
          </p:cNvSpPr>
          <p:nvPr>
            <p:ph type="pic" idx="1" hasCustomPrompt="1"/>
          </p:nvPr>
        </p:nvSpPr>
        <p:spPr>
          <a:xfrm>
            <a:off x="3529660" y="130766"/>
            <a:ext cx="8564608" cy="6596467"/>
          </a:xfrm>
          <a:custGeom>
            <a:avLst/>
            <a:gdLst>
              <a:gd name="connsiteX0" fmla="*/ 4271471 w 8564608"/>
              <a:gd name="connsiteY0" fmla="*/ 0 h 6596467"/>
              <a:gd name="connsiteX1" fmla="*/ 4351667 w 8564608"/>
              <a:gd name="connsiteY1" fmla="*/ 113994 h 6596467"/>
              <a:gd name="connsiteX2" fmla="*/ 4275691 w 8564608"/>
              <a:gd name="connsiteY2" fmla="*/ 417977 h 6596467"/>
              <a:gd name="connsiteX3" fmla="*/ 4225042 w 8564608"/>
              <a:gd name="connsiteY3" fmla="*/ 451753 h 6596467"/>
              <a:gd name="connsiteX4" fmla="*/ 4212379 w 8564608"/>
              <a:gd name="connsiteY4" fmla="*/ 396867 h 6596467"/>
              <a:gd name="connsiteX5" fmla="*/ 4220821 w 8564608"/>
              <a:gd name="connsiteY5" fmla="*/ 337759 h 6596467"/>
              <a:gd name="connsiteX6" fmla="*/ 4106859 w 8564608"/>
              <a:gd name="connsiteY6" fmla="*/ 557302 h 6596467"/>
              <a:gd name="connsiteX7" fmla="*/ 4165949 w 8564608"/>
              <a:gd name="connsiteY7" fmla="*/ 481307 h 6596467"/>
              <a:gd name="connsiteX8" fmla="*/ 4195495 w 8564608"/>
              <a:gd name="connsiteY8" fmla="*/ 464419 h 6596467"/>
              <a:gd name="connsiteX9" fmla="*/ 4229262 w 8564608"/>
              <a:gd name="connsiteY9" fmla="*/ 493972 h 6596467"/>
              <a:gd name="connsiteX10" fmla="*/ 4208158 w 8564608"/>
              <a:gd name="connsiteY10" fmla="*/ 515083 h 6596467"/>
              <a:gd name="connsiteX11" fmla="*/ 4191275 w 8564608"/>
              <a:gd name="connsiteY11" fmla="*/ 553079 h 6596467"/>
              <a:gd name="connsiteX12" fmla="*/ 4195495 w 8564608"/>
              <a:gd name="connsiteY12" fmla="*/ 650185 h 6596467"/>
              <a:gd name="connsiteX13" fmla="*/ 4161729 w 8564608"/>
              <a:gd name="connsiteY13" fmla="*/ 667074 h 6596467"/>
              <a:gd name="connsiteX14" fmla="*/ 4140625 w 8564608"/>
              <a:gd name="connsiteY14" fmla="*/ 688184 h 6596467"/>
              <a:gd name="connsiteX15" fmla="*/ 4187055 w 8564608"/>
              <a:gd name="connsiteY15" fmla="*/ 789510 h 6596467"/>
              <a:gd name="connsiteX16" fmla="*/ 4195495 w 8564608"/>
              <a:gd name="connsiteY16" fmla="*/ 793733 h 6596467"/>
              <a:gd name="connsiteX17" fmla="*/ 4199718 w 8564608"/>
              <a:gd name="connsiteY17" fmla="*/ 747291 h 6596467"/>
              <a:gd name="connsiteX18" fmla="*/ 4220821 w 8564608"/>
              <a:gd name="connsiteY18" fmla="*/ 721960 h 6596467"/>
              <a:gd name="connsiteX19" fmla="*/ 4237705 w 8564608"/>
              <a:gd name="connsiteY19" fmla="*/ 743069 h 6596467"/>
              <a:gd name="connsiteX20" fmla="*/ 4220821 w 8564608"/>
              <a:gd name="connsiteY20" fmla="*/ 903504 h 6596467"/>
              <a:gd name="connsiteX21" fmla="*/ 4330561 w 8564608"/>
              <a:gd name="connsiteY21" fmla="*/ 810621 h 6596467"/>
              <a:gd name="connsiteX22" fmla="*/ 4339004 w 8564608"/>
              <a:gd name="connsiteY22" fmla="*/ 785290 h 6596467"/>
              <a:gd name="connsiteX23" fmla="*/ 4385434 w 8564608"/>
              <a:gd name="connsiteY23" fmla="*/ 675519 h 6596467"/>
              <a:gd name="connsiteX24" fmla="*/ 4562707 w 8564608"/>
              <a:gd name="connsiteY24" fmla="*/ 531971 h 6596467"/>
              <a:gd name="connsiteX25" fmla="*/ 4626019 w 8564608"/>
              <a:gd name="connsiteY25" fmla="*/ 548859 h 6596467"/>
              <a:gd name="connsiteX26" fmla="*/ 4659569 w 8564608"/>
              <a:gd name="connsiteY26" fmla="*/ 609874 h 6596467"/>
              <a:gd name="connsiteX27" fmla="*/ 4693144 w 8564608"/>
              <a:gd name="connsiteY27" fmla="*/ 574190 h 6596467"/>
              <a:gd name="connsiteX28" fmla="*/ 4866197 w 8564608"/>
              <a:gd name="connsiteY28" fmla="*/ 527749 h 6596467"/>
              <a:gd name="connsiteX29" fmla="*/ 4916847 w 8564608"/>
              <a:gd name="connsiteY29" fmla="*/ 599521 h 6596467"/>
              <a:gd name="connsiteX30" fmla="*/ 4870417 w 8564608"/>
              <a:gd name="connsiteY30" fmla="*/ 835952 h 6596467"/>
              <a:gd name="connsiteX31" fmla="*/ 4866197 w 8564608"/>
              <a:gd name="connsiteY31" fmla="*/ 873951 h 6596467"/>
              <a:gd name="connsiteX32" fmla="*/ 4875051 w 8564608"/>
              <a:gd name="connsiteY32" fmla="*/ 878031 h 6596467"/>
              <a:gd name="connsiteX33" fmla="*/ 4895097 w 8564608"/>
              <a:gd name="connsiteY33" fmla="*/ 861285 h 6596467"/>
              <a:gd name="connsiteX34" fmla="*/ 4942935 w 8564608"/>
              <a:gd name="connsiteY34" fmla="*/ 829713 h 6596467"/>
              <a:gd name="connsiteX35" fmla="*/ 4956418 w 8564608"/>
              <a:gd name="connsiteY35" fmla="*/ 813789 h 6596467"/>
              <a:gd name="connsiteX36" fmla="*/ 4997043 w 8564608"/>
              <a:gd name="connsiteY36" fmla="*/ 755737 h 6596467"/>
              <a:gd name="connsiteX37" fmla="*/ 5322045 w 8564608"/>
              <a:gd name="connsiteY37" fmla="*/ 350425 h 6596467"/>
              <a:gd name="connsiteX38" fmla="*/ 5389578 w 8564608"/>
              <a:gd name="connsiteY38" fmla="*/ 295538 h 6596467"/>
              <a:gd name="connsiteX39" fmla="*/ 5436007 w 8564608"/>
              <a:gd name="connsiteY39" fmla="*/ 295538 h 6596467"/>
              <a:gd name="connsiteX40" fmla="*/ 5465554 w 8564608"/>
              <a:gd name="connsiteY40" fmla="*/ 295538 h 6596467"/>
              <a:gd name="connsiteX41" fmla="*/ 5554190 w 8564608"/>
              <a:gd name="connsiteY41" fmla="*/ 333537 h 6596467"/>
              <a:gd name="connsiteX42" fmla="*/ 5562633 w 8564608"/>
              <a:gd name="connsiteY42" fmla="*/ 346202 h 6596467"/>
              <a:gd name="connsiteX43" fmla="*/ 5587956 w 8564608"/>
              <a:gd name="connsiteY43" fmla="*/ 485530 h 6596467"/>
              <a:gd name="connsiteX44" fmla="*/ 5575296 w 8564608"/>
              <a:gd name="connsiteY44" fmla="*/ 510861 h 6596467"/>
              <a:gd name="connsiteX45" fmla="*/ 5634386 w 8564608"/>
              <a:gd name="connsiteY45" fmla="*/ 603744 h 6596467"/>
              <a:gd name="connsiteX46" fmla="*/ 5642829 w 8564608"/>
              <a:gd name="connsiteY46" fmla="*/ 599521 h 6596467"/>
              <a:gd name="connsiteX47" fmla="*/ 5752569 w 8564608"/>
              <a:gd name="connsiteY47" fmla="*/ 489750 h 6596467"/>
              <a:gd name="connsiteX48" fmla="*/ 5832765 w 8564608"/>
              <a:gd name="connsiteY48" fmla="*/ 413755 h 6596467"/>
              <a:gd name="connsiteX49" fmla="*/ 5794778 w 8564608"/>
              <a:gd name="connsiteY49" fmla="*/ 291318 h 6596467"/>
              <a:gd name="connsiteX50" fmla="*/ 5815881 w 8564608"/>
              <a:gd name="connsiteY50" fmla="*/ 274430 h 6596467"/>
              <a:gd name="connsiteX51" fmla="*/ 5820102 w 8564608"/>
              <a:gd name="connsiteY51" fmla="*/ 299761 h 6596467"/>
              <a:gd name="connsiteX52" fmla="*/ 5820102 w 8564608"/>
              <a:gd name="connsiteY52" fmla="*/ 341982 h 6596467"/>
              <a:gd name="connsiteX53" fmla="*/ 5845428 w 8564608"/>
              <a:gd name="connsiteY53" fmla="*/ 312429 h 6596467"/>
              <a:gd name="connsiteX54" fmla="*/ 5870751 w 8564608"/>
              <a:gd name="connsiteY54" fmla="*/ 173101 h 6596467"/>
              <a:gd name="connsiteX55" fmla="*/ 5967831 w 8564608"/>
              <a:gd name="connsiteY55" fmla="*/ 71775 h 6596467"/>
              <a:gd name="connsiteX56" fmla="*/ 5997377 w 8564608"/>
              <a:gd name="connsiteY56" fmla="*/ 50664 h 6596467"/>
              <a:gd name="connsiteX57" fmla="*/ 6077573 w 8564608"/>
              <a:gd name="connsiteY57" fmla="*/ 0 h 6596467"/>
              <a:gd name="connsiteX58" fmla="*/ 6157769 w 8564608"/>
              <a:gd name="connsiteY58" fmla="*/ 113994 h 6596467"/>
              <a:gd name="connsiteX59" fmla="*/ 6081793 w 8564608"/>
              <a:gd name="connsiteY59" fmla="*/ 417977 h 6596467"/>
              <a:gd name="connsiteX60" fmla="*/ 6031144 w 8564608"/>
              <a:gd name="connsiteY60" fmla="*/ 451753 h 6596467"/>
              <a:gd name="connsiteX61" fmla="*/ 6018481 w 8564608"/>
              <a:gd name="connsiteY61" fmla="*/ 396867 h 6596467"/>
              <a:gd name="connsiteX62" fmla="*/ 6026923 w 8564608"/>
              <a:gd name="connsiteY62" fmla="*/ 337759 h 6596467"/>
              <a:gd name="connsiteX63" fmla="*/ 5912961 w 8564608"/>
              <a:gd name="connsiteY63" fmla="*/ 557302 h 6596467"/>
              <a:gd name="connsiteX64" fmla="*/ 5972051 w 8564608"/>
              <a:gd name="connsiteY64" fmla="*/ 481307 h 6596467"/>
              <a:gd name="connsiteX65" fmla="*/ 6001597 w 8564608"/>
              <a:gd name="connsiteY65" fmla="*/ 464419 h 6596467"/>
              <a:gd name="connsiteX66" fmla="*/ 6035364 w 8564608"/>
              <a:gd name="connsiteY66" fmla="*/ 493972 h 6596467"/>
              <a:gd name="connsiteX67" fmla="*/ 6014260 w 8564608"/>
              <a:gd name="connsiteY67" fmla="*/ 515083 h 6596467"/>
              <a:gd name="connsiteX68" fmla="*/ 5997377 w 8564608"/>
              <a:gd name="connsiteY68" fmla="*/ 553079 h 6596467"/>
              <a:gd name="connsiteX69" fmla="*/ 6001597 w 8564608"/>
              <a:gd name="connsiteY69" fmla="*/ 650185 h 6596467"/>
              <a:gd name="connsiteX70" fmla="*/ 5967831 w 8564608"/>
              <a:gd name="connsiteY70" fmla="*/ 667074 h 6596467"/>
              <a:gd name="connsiteX71" fmla="*/ 5946727 w 8564608"/>
              <a:gd name="connsiteY71" fmla="*/ 688184 h 6596467"/>
              <a:gd name="connsiteX72" fmla="*/ 5993157 w 8564608"/>
              <a:gd name="connsiteY72" fmla="*/ 789510 h 6596467"/>
              <a:gd name="connsiteX73" fmla="*/ 6001597 w 8564608"/>
              <a:gd name="connsiteY73" fmla="*/ 793733 h 6596467"/>
              <a:gd name="connsiteX74" fmla="*/ 6005820 w 8564608"/>
              <a:gd name="connsiteY74" fmla="*/ 747291 h 6596467"/>
              <a:gd name="connsiteX75" fmla="*/ 6026923 w 8564608"/>
              <a:gd name="connsiteY75" fmla="*/ 721960 h 6596467"/>
              <a:gd name="connsiteX76" fmla="*/ 6043807 w 8564608"/>
              <a:gd name="connsiteY76" fmla="*/ 743069 h 6596467"/>
              <a:gd name="connsiteX77" fmla="*/ 6026923 w 8564608"/>
              <a:gd name="connsiteY77" fmla="*/ 903504 h 6596467"/>
              <a:gd name="connsiteX78" fmla="*/ 6136663 w 8564608"/>
              <a:gd name="connsiteY78" fmla="*/ 810621 h 6596467"/>
              <a:gd name="connsiteX79" fmla="*/ 6145106 w 8564608"/>
              <a:gd name="connsiteY79" fmla="*/ 785290 h 6596467"/>
              <a:gd name="connsiteX80" fmla="*/ 6191536 w 8564608"/>
              <a:gd name="connsiteY80" fmla="*/ 675519 h 6596467"/>
              <a:gd name="connsiteX81" fmla="*/ 6368809 w 8564608"/>
              <a:gd name="connsiteY81" fmla="*/ 531971 h 6596467"/>
              <a:gd name="connsiteX82" fmla="*/ 6417480 w 8564608"/>
              <a:gd name="connsiteY82" fmla="*/ 528409 h 6596467"/>
              <a:gd name="connsiteX83" fmla="*/ 6430413 w 8564608"/>
              <a:gd name="connsiteY83" fmla="*/ 546473 h 6596467"/>
              <a:gd name="connsiteX84" fmla="*/ 6438335 w 8564608"/>
              <a:gd name="connsiteY84" fmla="*/ 526693 h 6596467"/>
              <a:gd name="connsiteX85" fmla="*/ 6487401 w 8564608"/>
              <a:gd name="connsiteY85" fmla="*/ 527749 h 6596467"/>
              <a:gd name="connsiteX86" fmla="*/ 6512725 w 8564608"/>
              <a:gd name="connsiteY86" fmla="*/ 510861 h 6596467"/>
              <a:gd name="connsiteX87" fmla="*/ 6567597 w 8564608"/>
              <a:gd name="connsiteY87" fmla="*/ 409532 h 6596467"/>
              <a:gd name="connsiteX88" fmla="*/ 6630910 w 8564608"/>
              <a:gd name="connsiteY88" fmla="*/ 354648 h 6596467"/>
              <a:gd name="connsiteX89" fmla="*/ 6694221 w 8564608"/>
              <a:gd name="connsiteY89" fmla="*/ 384201 h 6596467"/>
              <a:gd name="connsiteX90" fmla="*/ 6706883 w 8564608"/>
              <a:gd name="connsiteY90" fmla="*/ 413755 h 6596467"/>
              <a:gd name="connsiteX91" fmla="*/ 6744870 w 8564608"/>
              <a:gd name="connsiteY91" fmla="*/ 519303 h 6596467"/>
              <a:gd name="connsiteX92" fmla="*/ 6576037 w 8564608"/>
              <a:gd name="connsiteY92" fmla="*/ 721960 h 6596467"/>
              <a:gd name="connsiteX93" fmla="*/ 6525388 w 8564608"/>
              <a:gd name="connsiteY93" fmla="*/ 768402 h 6596467"/>
              <a:gd name="connsiteX94" fmla="*/ 6517797 w 8564608"/>
              <a:gd name="connsiteY94" fmla="*/ 782865 h 6596467"/>
              <a:gd name="connsiteX95" fmla="*/ 6533882 w 8564608"/>
              <a:gd name="connsiteY95" fmla="*/ 805806 h 6596467"/>
              <a:gd name="connsiteX96" fmla="*/ 6524980 w 8564608"/>
              <a:gd name="connsiteY96" fmla="*/ 882396 h 6596467"/>
              <a:gd name="connsiteX97" fmla="*/ 6516537 w 8564608"/>
              <a:gd name="connsiteY97" fmla="*/ 962611 h 6596467"/>
              <a:gd name="connsiteX98" fmla="*/ 6532191 w 8564608"/>
              <a:gd name="connsiteY98" fmla="*/ 969599 h 6596467"/>
              <a:gd name="connsiteX99" fmla="*/ 6572081 w 8564608"/>
              <a:gd name="connsiteY99" fmla="*/ 929892 h 6596467"/>
              <a:gd name="connsiteX100" fmla="*/ 6618247 w 8564608"/>
              <a:gd name="connsiteY100" fmla="*/ 869728 h 6596467"/>
              <a:gd name="connsiteX101" fmla="*/ 6626687 w 8564608"/>
              <a:gd name="connsiteY101" fmla="*/ 857063 h 6596467"/>
              <a:gd name="connsiteX102" fmla="*/ 6694221 w 8564608"/>
              <a:gd name="connsiteY102" fmla="*/ 827509 h 6596467"/>
              <a:gd name="connsiteX103" fmla="*/ 6710313 w 8564608"/>
              <a:gd name="connsiteY103" fmla="*/ 844727 h 6596467"/>
              <a:gd name="connsiteX104" fmla="*/ 6711266 w 8564608"/>
              <a:gd name="connsiteY104" fmla="*/ 854641 h 6596467"/>
              <a:gd name="connsiteX105" fmla="*/ 6803553 w 8564608"/>
              <a:gd name="connsiteY105" fmla="*/ 793733 h 6596467"/>
              <a:gd name="connsiteX106" fmla="*/ 6854202 w 8564608"/>
              <a:gd name="connsiteY106" fmla="*/ 810621 h 6596467"/>
              <a:gd name="connsiteX107" fmla="*/ 6871085 w 8564608"/>
              <a:gd name="connsiteY107" fmla="*/ 835952 h 6596467"/>
              <a:gd name="connsiteX108" fmla="*/ 6879529 w 8564608"/>
              <a:gd name="connsiteY108" fmla="*/ 954169 h 6596467"/>
              <a:gd name="connsiteX109" fmla="*/ 6693813 w 8564608"/>
              <a:gd name="connsiteY109" fmla="*/ 1063940 h 6596467"/>
              <a:gd name="connsiteX110" fmla="*/ 6668487 w 8564608"/>
              <a:gd name="connsiteY110" fmla="*/ 1101939 h 6596467"/>
              <a:gd name="connsiteX111" fmla="*/ 6596733 w 8564608"/>
              <a:gd name="connsiteY111" fmla="*/ 1131492 h 6596467"/>
              <a:gd name="connsiteX112" fmla="*/ 6562967 w 8564608"/>
              <a:gd name="connsiteY112" fmla="*/ 1131492 h 6596467"/>
              <a:gd name="connsiteX113" fmla="*/ 6567187 w 8564608"/>
              <a:gd name="connsiteY113" fmla="*/ 1161046 h 6596467"/>
              <a:gd name="connsiteX114" fmla="*/ 6562967 w 8564608"/>
              <a:gd name="connsiteY114" fmla="*/ 1199045 h 6596467"/>
              <a:gd name="connsiteX115" fmla="*/ 6571407 w 8564608"/>
              <a:gd name="connsiteY115" fmla="*/ 1237041 h 6596467"/>
              <a:gd name="connsiteX116" fmla="*/ 6503874 w 8564608"/>
              <a:gd name="connsiteY116" fmla="*/ 1304593 h 6596467"/>
              <a:gd name="connsiteX117" fmla="*/ 6490685 w 8564608"/>
              <a:gd name="connsiteY117" fmla="*/ 1332037 h 6596467"/>
              <a:gd name="connsiteX118" fmla="*/ 6489048 w 8564608"/>
              <a:gd name="connsiteY118" fmla="*/ 1346057 h 6596467"/>
              <a:gd name="connsiteX119" fmla="*/ 6498678 w 8564608"/>
              <a:gd name="connsiteY119" fmla="*/ 1357962 h 6596467"/>
              <a:gd name="connsiteX120" fmla="*/ 6525388 w 8564608"/>
              <a:gd name="connsiteY120" fmla="*/ 1367923 h 6596467"/>
              <a:gd name="connsiteX121" fmla="*/ 6538578 w 8564608"/>
              <a:gd name="connsiteY121" fmla="*/ 1375312 h 6596467"/>
              <a:gd name="connsiteX122" fmla="*/ 6539887 w 8564608"/>
              <a:gd name="connsiteY122" fmla="*/ 1380172 h 6596467"/>
              <a:gd name="connsiteX123" fmla="*/ 6559603 w 8564608"/>
              <a:gd name="connsiteY123" fmla="*/ 1381447 h 6596467"/>
              <a:gd name="connsiteX124" fmla="*/ 6579850 w 8564608"/>
              <a:gd name="connsiteY124" fmla="*/ 1372146 h 6596467"/>
              <a:gd name="connsiteX125" fmla="*/ 6672709 w 8564608"/>
              <a:gd name="connsiteY125" fmla="*/ 1308816 h 6596467"/>
              <a:gd name="connsiteX126" fmla="*/ 6803553 w 8564608"/>
              <a:gd name="connsiteY126" fmla="*/ 1177934 h 6596467"/>
              <a:gd name="connsiteX127" fmla="*/ 6976607 w 8564608"/>
              <a:gd name="connsiteY127" fmla="*/ 1025944 h 6596467"/>
              <a:gd name="connsiteX128" fmla="*/ 7014595 w 8564608"/>
              <a:gd name="connsiteY128" fmla="*/ 1017498 h 6596467"/>
              <a:gd name="connsiteX129" fmla="*/ 7048361 w 8564608"/>
              <a:gd name="connsiteY129" fmla="*/ 979500 h 6596467"/>
              <a:gd name="connsiteX130" fmla="*/ 7065244 w 8564608"/>
              <a:gd name="connsiteY130" fmla="*/ 954169 h 6596467"/>
              <a:gd name="connsiteX131" fmla="*/ 7246739 w 8564608"/>
              <a:gd name="connsiteY131" fmla="*/ 810621 h 6596467"/>
              <a:gd name="connsiteX132" fmla="*/ 7499988 w 8564608"/>
              <a:gd name="connsiteY132" fmla="*/ 595301 h 6596467"/>
              <a:gd name="connsiteX133" fmla="*/ 7546417 w 8564608"/>
              <a:gd name="connsiteY133" fmla="*/ 565745 h 6596467"/>
              <a:gd name="connsiteX134" fmla="*/ 7584405 w 8564608"/>
              <a:gd name="connsiteY134" fmla="*/ 620632 h 6596467"/>
              <a:gd name="connsiteX135" fmla="*/ 7601287 w 8564608"/>
              <a:gd name="connsiteY135" fmla="*/ 751514 h 6596467"/>
              <a:gd name="connsiteX136" fmla="*/ 7537975 w 8564608"/>
              <a:gd name="connsiteY136" fmla="*/ 848620 h 6596467"/>
              <a:gd name="connsiteX137" fmla="*/ 7504209 w 8564608"/>
              <a:gd name="connsiteY137" fmla="*/ 869728 h 6596467"/>
              <a:gd name="connsiteX138" fmla="*/ 7415572 w 8564608"/>
              <a:gd name="connsiteY138" fmla="*/ 924615 h 6596467"/>
              <a:gd name="connsiteX139" fmla="*/ 7411351 w 8564608"/>
              <a:gd name="connsiteY139" fmla="*/ 979500 h 6596467"/>
              <a:gd name="connsiteX140" fmla="*/ 7415572 w 8564608"/>
              <a:gd name="connsiteY140" fmla="*/ 1009055 h 6596467"/>
              <a:gd name="connsiteX141" fmla="*/ 7381805 w 8564608"/>
              <a:gd name="connsiteY141" fmla="*/ 1004833 h 6596467"/>
              <a:gd name="connsiteX142" fmla="*/ 7318493 w 8564608"/>
              <a:gd name="connsiteY142" fmla="*/ 1025944 h 6596467"/>
              <a:gd name="connsiteX143" fmla="*/ 7179207 w 8564608"/>
              <a:gd name="connsiteY143" fmla="*/ 1232818 h 6596467"/>
              <a:gd name="connsiteX144" fmla="*/ 7128557 w 8564608"/>
              <a:gd name="connsiteY144" fmla="*/ 1329924 h 6596467"/>
              <a:gd name="connsiteX145" fmla="*/ 7136997 w 8564608"/>
              <a:gd name="connsiteY145" fmla="*/ 1351035 h 6596467"/>
              <a:gd name="connsiteX146" fmla="*/ 7187647 w 8564608"/>
              <a:gd name="connsiteY146" fmla="*/ 1359480 h 6596467"/>
              <a:gd name="connsiteX147" fmla="*/ 7208753 w 8564608"/>
              <a:gd name="connsiteY147" fmla="*/ 1329924 h 6596467"/>
              <a:gd name="connsiteX148" fmla="*/ 7234077 w 8564608"/>
              <a:gd name="connsiteY148" fmla="*/ 1275040 h 6596467"/>
              <a:gd name="connsiteX149" fmla="*/ 7407131 w 8564608"/>
              <a:gd name="connsiteY149" fmla="*/ 1131492 h 6596467"/>
              <a:gd name="connsiteX150" fmla="*/ 7453559 w 8564608"/>
              <a:gd name="connsiteY150" fmla="*/ 1123047 h 6596467"/>
              <a:gd name="connsiteX151" fmla="*/ 7529535 w 8564608"/>
              <a:gd name="connsiteY151" fmla="*/ 1097716 h 6596467"/>
              <a:gd name="connsiteX152" fmla="*/ 7626613 w 8564608"/>
              <a:gd name="connsiteY152" fmla="*/ 1101939 h 6596467"/>
              <a:gd name="connsiteX153" fmla="*/ 7656160 w 8564608"/>
              <a:gd name="connsiteY153" fmla="*/ 1101939 h 6596467"/>
              <a:gd name="connsiteX154" fmla="*/ 7778563 w 8564608"/>
              <a:gd name="connsiteY154" fmla="*/ 996388 h 6596467"/>
              <a:gd name="connsiteX155" fmla="*/ 8019149 w 8564608"/>
              <a:gd name="connsiteY155" fmla="*/ 768402 h 6596467"/>
              <a:gd name="connsiteX156" fmla="*/ 8196424 w 8564608"/>
              <a:gd name="connsiteY156" fmla="*/ 620632 h 6596467"/>
              <a:gd name="connsiteX157" fmla="*/ 8230191 w 8564608"/>
              <a:gd name="connsiteY157" fmla="*/ 569968 h 6596467"/>
              <a:gd name="connsiteX158" fmla="*/ 8293503 w 8564608"/>
              <a:gd name="connsiteY158" fmla="*/ 527749 h 6596467"/>
              <a:gd name="connsiteX159" fmla="*/ 8318827 w 8564608"/>
              <a:gd name="connsiteY159" fmla="*/ 510861 h 6596467"/>
              <a:gd name="connsiteX160" fmla="*/ 8373699 w 8564608"/>
              <a:gd name="connsiteY160" fmla="*/ 409532 h 6596467"/>
              <a:gd name="connsiteX161" fmla="*/ 8437012 w 8564608"/>
              <a:gd name="connsiteY161" fmla="*/ 354648 h 6596467"/>
              <a:gd name="connsiteX162" fmla="*/ 8500323 w 8564608"/>
              <a:gd name="connsiteY162" fmla="*/ 384201 h 6596467"/>
              <a:gd name="connsiteX163" fmla="*/ 8512985 w 8564608"/>
              <a:gd name="connsiteY163" fmla="*/ 413755 h 6596467"/>
              <a:gd name="connsiteX164" fmla="*/ 8550972 w 8564608"/>
              <a:gd name="connsiteY164" fmla="*/ 519303 h 6596467"/>
              <a:gd name="connsiteX165" fmla="*/ 8382139 w 8564608"/>
              <a:gd name="connsiteY165" fmla="*/ 721960 h 6596467"/>
              <a:gd name="connsiteX166" fmla="*/ 8331490 w 8564608"/>
              <a:gd name="connsiteY166" fmla="*/ 768402 h 6596467"/>
              <a:gd name="connsiteX167" fmla="*/ 8149995 w 8564608"/>
              <a:gd name="connsiteY167" fmla="*/ 1021721 h 6596467"/>
              <a:gd name="connsiteX168" fmla="*/ 8099345 w 8564608"/>
              <a:gd name="connsiteY168" fmla="*/ 1165269 h 6596467"/>
              <a:gd name="connsiteX169" fmla="*/ 8074021 w 8564608"/>
              <a:gd name="connsiteY169" fmla="*/ 1224376 h 6596467"/>
              <a:gd name="connsiteX170" fmla="*/ 8069799 w 8564608"/>
              <a:gd name="connsiteY170" fmla="*/ 1245486 h 6596467"/>
              <a:gd name="connsiteX171" fmla="*/ 8090904 w 8564608"/>
              <a:gd name="connsiteY171" fmla="*/ 1245486 h 6596467"/>
              <a:gd name="connsiteX172" fmla="*/ 8242853 w 8564608"/>
              <a:gd name="connsiteY172" fmla="*/ 1110382 h 6596467"/>
              <a:gd name="connsiteX173" fmla="*/ 8424349 w 8564608"/>
              <a:gd name="connsiteY173" fmla="*/ 869728 h 6596467"/>
              <a:gd name="connsiteX174" fmla="*/ 8432789 w 8564608"/>
              <a:gd name="connsiteY174" fmla="*/ 857063 h 6596467"/>
              <a:gd name="connsiteX175" fmla="*/ 8500323 w 8564608"/>
              <a:gd name="connsiteY175" fmla="*/ 827509 h 6596467"/>
              <a:gd name="connsiteX176" fmla="*/ 8504545 w 8564608"/>
              <a:gd name="connsiteY176" fmla="*/ 903504 h 6596467"/>
              <a:gd name="connsiteX177" fmla="*/ 8445453 w 8564608"/>
              <a:gd name="connsiteY177" fmla="*/ 1000610 h 6596467"/>
              <a:gd name="connsiteX178" fmla="*/ 8297723 w 8564608"/>
              <a:gd name="connsiteY178" fmla="*/ 1220153 h 6596467"/>
              <a:gd name="connsiteX179" fmla="*/ 8293503 w 8564608"/>
              <a:gd name="connsiteY179" fmla="*/ 1300371 h 6596467"/>
              <a:gd name="connsiteX180" fmla="*/ 8331490 w 8564608"/>
              <a:gd name="connsiteY180" fmla="*/ 1367923 h 6596467"/>
              <a:gd name="connsiteX181" fmla="*/ 8339933 w 8564608"/>
              <a:gd name="connsiteY181" fmla="*/ 1422810 h 6596467"/>
              <a:gd name="connsiteX182" fmla="*/ 8301943 w 8564608"/>
              <a:gd name="connsiteY182" fmla="*/ 1435475 h 6596467"/>
              <a:gd name="connsiteX183" fmla="*/ 8263957 w 8564608"/>
              <a:gd name="connsiteY183" fmla="*/ 1431253 h 6596467"/>
              <a:gd name="connsiteX184" fmla="*/ 8272399 w 8564608"/>
              <a:gd name="connsiteY184" fmla="*/ 1439696 h 6596467"/>
              <a:gd name="connsiteX185" fmla="*/ 8263957 w 8564608"/>
              <a:gd name="connsiteY185" fmla="*/ 1557912 h 6596467"/>
              <a:gd name="connsiteX186" fmla="*/ 8200644 w 8564608"/>
              <a:gd name="connsiteY186" fmla="*/ 1587466 h 6596467"/>
              <a:gd name="connsiteX187" fmla="*/ 8175321 w 8564608"/>
              <a:gd name="connsiteY187" fmla="*/ 1739458 h 6596467"/>
              <a:gd name="connsiteX188" fmla="*/ 8171100 w 8564608"/>
              <a:gd name="connsiteY188" fmla="*/ 1794343 h 6596467"/>
              <a:gd name="connsiteX189" fmla="*/ 8192203 w 8564608"/>
              <a:gd name="connsiteY189" fmla="*/ 1836562 h 6596467"/>
              <a:gd name="connsiteX190" fmla="*/ 8255517 w 8564608"/>
              <a:gd name="connsiteY190" fmla="*/ 1760567 h 6596467"/>
              <a:gd name="connsiteX191" fmla="*/ 8263957 w 8564608"/>
              <a:gd name="connsiteY191" fmla="*/ 1709903 h 6596467"/>
              <a:gd name="connsiteX192" fmla="*/ 8268177 w 8564608"/>
              <a:gd name="connsiteY192" fmla="*/ 1650796 h 6596467"/>
              <a:gd name="connsiteX193" fmla="*/ 8268177 w 8564608"/>
              <a:gd name="connsiteY193" fmla="*/ 1629685 h 6596467"/>
              <a:gd name="connsiteX194" fmla="*/ 8356816 w 8564608"/>
              <a:gd name="connsiteY194" fmla="*/ 1646573 h 6596467"/>
              <a:gd name="connsiteX195" fmla="*/ 8356816 w 8564608"/>
              <a:gd name="connsiteY195" fmla="*/ 1684572 h 6596467"/>
              <a:gd name="connsiteX196" fmla="*/ 8335710 w 8564608"/>
              <a:gd name="connsiteY196" fmla="*/ 1785900 h 6596467"/>
              <a:gd name="connsiteX197" fmla="*/ 8331490 w 8564608"/>
              <a:gd name="connsiteY197" fmla="*/ 1802788 h 6596467"/>
              <a:gd name="connsiteX198" fmla="*/ 8234411 w 8564608"/>
              <a:gd name="connsiteY198" fmla="*/ 2001220 h 6596467"/>
              <a:gd name="connsiteX199" fmla="*/ 8204867 w 8564608"/>
              <a:gd name="connsiteY199" fmla="*/ 2043439 h 6596467"/>
              <a:gd name="connsiteX200" fmla="*/ 8120448 w 8564608"/>
              <a:gd name="connsiteY200" fmla="*/ 2165879 h 6596467"/>
              <a:gd name="connsiteX201" fmla="*/ 8103565 w 8564608"/>
              <a:gd name="connsiteY201" fmla="*/ 2199655 h 6596467"/>
              <a:gd name="connsiteX202" fmla="*/ 8069799 w 8564608"/>
              <a:gd name="connsiteY202" fmla="*/ 2275650 h 6596467"/>
              <a:gd name="connsiteX203" fmla="*/ 8120448 w 8564608"/>
              <a:gd name="connsiteY203" fmla="*/ 2368533 h 6596467"/>
              <a:gd name="connsiteX204" fmla="*/ 8137331 w 8564608"/>
              <a:gd name="connsiteY204" fmla="*/ 2499415 h 6596467"/>
              <a:gd name="connsiteX205" fmla="*/ 7879863 w 8564608"/>
              <a:gd name="connsiteY205" fmla="*/ 2870948 h 6596467"/>
              <a:gd name="connsiteX206" fmla="*/ 7778563 w 8564608"/>
              <a:gd name="connsiteY206" fmla="*/ 2989165 h 6596467"/>
              <a:gd name="connsiteX207" fmla="*/ 7677263 w 8564608"/>
              <a:gd name="connsiteY207" fmla="*/ 3060938 h 6596467"/>
              <a:gd name="connsiteX208" fmla="*/ 7643497 w 8564608"/>
              <a:gd name="connsiteY208" fmla="*/ 3103159 h 6596467"/>
              <a:gd name="connsiteX209" fmla="*/ 7525315 w 8564608"/>
              <a:gd name="connsiteY209" fmla="*/ 3322702 h 6596467"/>
              <a:gd name="connsiteX210" fmla="*/ 7618171 w 8564608"/>
              <a:gd name="connsiteY210" fmla="*/ 3339590 h 6596467"/>
              <a:gd name="connsiteX211" fmla="*/ 7656160 w 8564608"/>
              <a:gd name="connsiteY211" fmla="*/ 3326924 h 6596467"/>
              <a:gd name="connsiteX212" fmla="*/ 7753237 w 8564608"/>
              <a:gd name="connsiteY212" fmla="*/ 3145378 h 6596467"/>
              <a:gd name="connsiteX213" fmla="*/ 7858759 w 8564608"/>
              <a:gd name="connsiteY213" fmla="*/ 3044049 h 6596467"/>
              <a:gd name="connsiteX214" fmla="*/ 7909409 w 8564608"/>
              <a:gd name="connsiteY214" fmla="*/ 2989165 h 6596467"/>
              <a:gd name="connsiteX215" fmla="*/ 8052915 w 8564608"/>
              <a:gd name="connsiteY215" fmla="*/ 2723181 h 6596467"/>
              <a:gd name="connsiteX216" fmla="*/ 8112007 w 8564608"/>
              <a:gd name="connsiteY216" fmla="*/ 2672516 h 6596467"/>
              <a:gd name="connsiteX217" fmla="*/ 8095125 w 8564608"/>
              <a:gd name="connsiteY217" fmla="*/ 2820287 h 6596467"/>
              <a:gd name="connsiteX218" fmla="*/ 8027591 w 8564608"/>
              <a:gd name="connsiteY218" fmla="*/ 3022941 h 6596467"/>
              <a:gd name="connsiteX219" fmla="*/ 7947395 w 8564608"/>
              <a:gd name="connsiteY219" fmla="*/ 3141155 h 6596467"/>
              <a:gd name="connsiteX220" fmla="*/ 7812329 w 8564608"/>
              <a:gd name="connsiteY220" fmla="*/ 3301591 h 6596467"/>
              <a:gd name="connsiteX221" fmla="*/ 7795446 w 8564608"/>
              <a:gd name="connsiteY221" fmla="*/ 3322702 h 6596467"/>
              <a:gd name="connsiteX222" fmla="*/ 7711030 w 8564608"/>
              <a:gd name="connsiteY222" fmla="*/ 3424028 h 6596467"/>
              <a:gd name="connsiteX223" fmla="*/ 7609731 w 8564608"/>
              <a:gd name="connsiteY223" fmla="*/ 3525356 h 6596467"/>
              <a:gd name="connsiteX224" fmla="*/ 7605511 w 8564608"/>
              <a:gd name="connsiteY224" fmla="*/ 3546467 h 6596467"/>
              <a:gd name="connsiteX225" fmla="*/ 7571744 w 8564608"/>
              <a:gd name="connsiteY225" fmla="*/ 3567575 h 6596467"/>
              <a:gd name="connsiteX226" fmla="*/ 7516871 w 8564608"/>
              <a:gd name="connsiteY226" fmla="*/ 3567575 h 6596467"/>
              <a:gd name="connsiteX227" fmla="*/ 7428235 w 8564608"/>
              <a:gd name="connsiteY227" fmla="*/ 3647793 h 6596467"/>
              <a:gd name="connsiteX228" fmla="*/ 7415572 w 8564608"/>
              <a:gd name="connsiteY228" fmla="*/ 3681569 h 6596467"/>
              <a:gd name="connsiteX229" fmla="*/ 7377585 w 8564608"/>
              <a:gd name="connsiteY229" fmla="*/ 3740679 h 6596467"/>
              <a:gd name="connsiteX230" fmla="*/ 7322715 w 8564608"/>
              <a:gd name="connsiteY230" fmla="*/ 3787120 h 6596467"/>
              <a:gd name="connsiteX231" fmla="*/ 7322715 w 8564608"/>
              <a:gd name="connsiteY231" fmla="*/ 3863116 h 6596467"/>
              <a:gd name="connsiteX232" fmla="*/ 7310053 w 8564608"/>
              <a:gd name="connsiteY232" fmla="*/ 3896892 h 6596467"/>
              <a:gd name="connsiteX233" fmla="*/ 7242519 w 8564608"/>
              <a:gd name="connsiteY233" fmla="*/ 3968664 h 6596467"/>
              <a:gd name="connsiteX234" fmla="*/ 7208753 w 8564608"/>
              <a:gd name="connsiteY234" fmla="*/ 3968664 h 6596467"/>
              <a:gd name="connsiteX235" fmla="*/ 7115893 w 8564608"/>
              <a:gd name="connsiteY235" fmla="*/ 3905335 h 6596467"/>
              <a:gd name="connsiteX236" fmla="*/ 7065244 w 8564608"/>
              <a:gd name="connsiteY236" fmla="*/ 3888446 h 6596467"/>
              <a:gd name="connsiteX237" fmla="*/ 7048361 w 8564608"/>
              <a:gd name="connsiteY237" fmla="*/ 3930668 h 6596467"/>
              <a:gd name="connsiteX238" fmla="*/ 7014595 w 8564608"/>
              <a:gd name="connsiteY238" fmla="*/ 3981330 h 6596467"/>
              <a:gd name="connsiteX239" fmla="*/ 6833099 w 8564608"/>
              <a:gd name="connsiteY239" fmla="*/ 4162876 h 6596467"/>
              <a:gd name="connsiteX240" fmla="*/ 6761345 w 8564608"/>
              <a:gd name="connsiteY240" fmla="*/ 4243094 h 6596467"/>
              <a:gd name="connsiteX241" fmla="*/ 6651603 w 8564608"/>
              <a:gd name="connsiteY241" fmla="*/ 4331755 h 6596467"/>
              <a:gd name="connsiteX242" fmla="*/ 6508097 w 8564608"/>
              <a:gd name="connsiteY242" fmla="*/ 4449971 h 6596467"/>
              <a:gd name="connsiteX243" fmla="*/ 6449005 w 8564608"/>
              <a:gd name="connsiteY243" fmla="*/ 4513301 h 6596467"/>
              <a:gd name="connsiteX244" fmla="*/ 6204196 w 8564608"/>
              <a:gd name="connsiteY244" fmla="*/ 4737066 h 6596467"/>
              <a:gd name="connsiteX245" fmla="*/ 6191536 w 8564608"/>
              <a:gd name="connsiteY245" fmla="*/ 4758175 h 6596467"/>
              <a:gd name="connsiteX246" fmla="*/ 6166210 w 8564608"/>
              <a:gd name="connsiteY246" fmla="*/ 4838392 h 6596467"/>
              <a:gd name="connsiteX247" fmla="*/ 6052247 w 8564608"/>
              <a:gd name="connsiteY247" fmla="*/ 5007273 h 6596467"/>
              <a:gd name="connsiteX248" fmla="*/ 5980494 w 8564608"/>
              <a:gd name="connsiteY248" fmla="*/ 5074823 h 6596467"/>
              <a:gd name="connsiteX249" fmla="*/ 5955168 w 8564608"/>
              <a:gd name="connsiteY249" fmla="*/ 5104379 h 6596467"/>
              <a:gd name="connsiteX250" fmla="*/ 5858091 w 8564608"/>
              <a:gd name="connsiteY250" fmla="*/ 5188817 h 6596467"/>
              <a:gd name="connsiteX251" fmla="*/ 5832765 w 8564608"/>
              <a:gd name="connsiteY251" fmla="*/ 5197262 h 6596467"/>
              <a:gd name="connsiteX252" fmla="*/ 5832765 w 8564608"/>
              <a:gd name="connsiteY252" fmla="*/ 5218371 h 6596467"/>
              <a:gd name="connsiteX253" fmla="*/ 5845428 w 8564608"/>
              <a:gd name="connsiteY253" fmla="*/ 5290146 h 6596467"/>
              <a:gd name="connsiteX254" fmla="*/ 5807441 w 8564608"/>
              <a:gd name="connsiteY254" fmla="*/ 5437916 h 6596467"/>
              <a:gd name="connsiteX255" fmla="*/ 5752569 w 8564608"/>
              <a:gd name="connsiteY255" fmla="*/ 5497023 h 6596467"/>
              <a:gd name="connsiteX256" fmla="*/ 5672373 w 8564608"/>
              <a:gd name="connsiteY256" fmla="*/ 5573018 h 6596467"/>
              <a:gd name="connsiteX257" fmla="*/ 5621723 w 8564608"/>
              <a:gd name="connsiteY257" fmla="*/ 5602572 h 6596467"/>
              <a:gd name="connsiteX258" fmla="*/ 5592179 w 8564608"/>
              <a:gd name="connsiteY258" fmla="*/ 5653236 h 6596467"/>
              <a:gd name="connsiteX259" fmla="*/ 5541529 w 8564608"/>
              <a:gd name="connsiteY259" fmla="*/ 5699678 h 6596467"/>
              <a:gd name="connsiteX260" fmla="*/ 5537307 w 8564608"/>
              <a:gd name="connsiteY260" fmla="*/ 5703900 h 6596467"/>
              <a:gd name="connsiteX261" fmla="*/ 5360034 w 8564608"/>
              <a:gd name="connsiteY261" fmla="*/ 5830560 h 6596467"/>
              <a:gd name="connsiteX262" fmla="*/ 5334708 w 8564608"/>
              <a:gd name="connsiteY262" fmla="*/ 5931886 h 6596467"/>
              <a:gd name="connsiteX263" fmla="*/ 5313604 w 8564608"/>
              <a:gd name="connsiteY263" fmla="*/ 5990995 h 6596467"/>
              <a:gd name="connsiteX264" fmla="*/ 5170096 w 8564608"/>
              <a:gd name="connsiteY264" fmla="*/ 6138763 h 6596467"/>
              <a:gd name="connsiteX265" fmla="*/ 5106783 w 8564608"/>
              <a:gd name="connsiteY265" fmla="*/ 6223203 h 6596467"/>
              <a:gd name="connsiteX266" fmla="*/ 5018146 w 8564608"/>
              <a:gd name="connsiteY266" fmla="*/ 6290756 h 6596467"/>
              <a:gd name="connsiteX267" fmla="*/ 4832431 w 8564608"/>
              <a:gd name="connsiteY267" fmla="*/ 6417415 h 6596467"/>
              <a:gd name="connsiteX268" fmla="*/ 4684702 w 8564608"/>
              <a:gd name="connsiteY268" fmla="*/ 6489188 h 6596467"/>
              <a:gd name="connsiteX269" fmla="*/ 4608728 w 8564608"/>
              <a:gd name="connsiteY269" fmla="*/ 6408970 h 6596467"/>
              <a:gd name="connsiteX270" fmla="*/ 4562299 w 8564608"/>
              <a:gd name="connsiteY270" fmla="*/ 6362528 h 6596467"/>
              <a:gd name="connsiteX271" fmla="*/ 4587622 w 8564608"/>
              <a:gd name="connsiteY271" fmla="*/ 6328752 h 6596467"/>
              <a:gd name="connsiteX272" fmla="*/ 4600285 w 8564608"/>
              <a:gd name="connsiteY272" fmla="*/ 6307644 h 6596467"/>
              <a:gd name="connsiteX273" fmla="*/ 4596065 w 8564608"/>
              <a:gd name="connsiteY273" fmla="*/ 6168319 h 6596467"/>
              <a:gd name="connsiteX274" fmla="*/ 4591845 w 8564608"/>
              <a:gd name="connsiteY274" fmla="*/ 6138763 h 6596467"/>
              <a:gd name="connsiteX275" fmla="*/ 4532752 w 8564608"/>
              <a:gd name="connsiteY275" fmla="*/ 6142986 h 6596467"/>
              <a:gd name="connsiteX276" fmla="*/ 4515869 w 8564608"/>
              <a:gd name="connsiteY276" fmla="*/ 6003661 h 6596467"/>
              <a:gd name="connsiteX277" fmla="*/ 4617169 w 8564608"/>
              <a:gd name="connsiteY277" fmla="*/ 5822114 h 6596467"/>
              <a:gd name="connsiteX278" fmla="*/ 4621389 w 8564608"/>
              <a:gd name="connsiteY278" fmla="*/ 5775673 h 6596467"/>
              <a:gd name="connsiteX279" fmla="*/ 4558078 w 8564608"/>
              <a:gd name="connsiteY279" fmla="*/ 5775673 h 6596467"/>
              <a:gd name="connsiteX280" fmla="*/ 4494766 w 8564608"/>
              <a:gd name="connsiteY280" fmla="*/ 5847448 h 6596467"/>
              <a:gd name="connsiteX281" fmla="*/ 4368140 w 8564608"/>
              <a:gd name="connsiteY281" fmla="*/ 5999438 h 6596467"/>
              <a:gd name="connsiteX282" fmla="*/ 4355477 w 8564608"/>
              <a:gd name="connsiteY282" fmla="*/ 6012104 h 6596467"/>
              <a:gd name="connsiteX283" fmla="*/ 4254178 w 8564608"/>
              <a:gd name="connsiteY283" fmla="*/ 6096544 h 6596467"/>
              <a:gd name="connsiteX284" fmla="*/ 3882746 w 8564608"/>
              <a:gd name="connsiteY284" fmla="*/ 6573628 h 6596467"/>
              <a:gd name="connsiteX285" fmla="*/ 3836317 w 8564608"/>
              <a:gd name="connsiteY285" fmla="*/ 6590516 h 6596467"/>
              <a:gd name="connsiteX286" fmla="*/ 3823654 w 8564608"/>
              <a:gd name="connsiteY286" fmla="*/ 6548297 h 6596467"/>
              <a:gd name="connsiteX287" fmla="*/ 3844760 w 8564608"/>
              <a:gd name="connsiteY287" fmla="*/ 6430081 h 6596467"/>
              <a:gd name="connsiteX288" fmla="*/ 3891187 w 8564608"/>
              <a:gd name="connsiteY288" fmla="*/ 6307644 h 6596467"/>
              <a:gd name="connsiteX289" fmla="*/ 3950279 w 8564608"/>
              <a:gd name="connsiteY289" fmla="*/ 6193650 h 6596467"/>
              <a:gd name="connsiteX290" fmla="*/ 3899630 w 8564608"/>
              <a:gd name="connsiteY290" fmla="*/ 6113432 h 6596467"/>
              <a:gd name="connsiteX291" fmla="*/ 3870083 w 8564608"/>
              <a:gd name="connsiteY291" fmla="*/ 6096544 h 6596467"/>
              <a:gd name="connsiteX292" fmla="*/ 3895409 w 8564608"/>
              <a:gd name="connsiteY292" fmla="*/ 6079656 h 6596467"/>
              <a:gd name="connsiteX293" fmla="*/ 3937616 w 8564608"/>
              <a:gd name="connsiteY293" fmla="*/ 6003661 h 6596467"/>
              <a:gd name="connsiteX294" fmla="*/ 3874303 w 8564608"/>
              <a:gd name="connsiteY294" fmla="*/ 5982550 h 6596467"/>
              <a:gd name="connsiteX295" fmla="*/ 3781447 w 8564608"/>
              <a:gd name="connsiteY295" fmla="*/ 6050102 h 6596467"/>
              <a:gd name="connsiteX296" fmla="*/ 3756121 w 8564608"/>
              <a:gd name="connsiteY296" fmla="*/ 6075433 h 6596467"/>
              <a:gd name="connsiteX297" fmla="*/ 3743460 w 8564608"/>
              <a:gd name="connsiteY297" fmla="*/ 6050102 h 6596467"/>
              <a:gd name="connsiteX298" fmla="*/ 3709694 w 8564608"/>
              <a:gd name="connsiteY298" fmla="*/ 6033214 h 6596467"/>
              <a:gd name="connsiteX299" fmla="*/ 3536639 w 8564608"/>
              <a:gd name="connsiteY299" fmla="*/ 6151431 h 6596467"/>
              <a:gd name="connsiteX300" fmla="*/ 3397352 w 8564608"/>
              <a:gd name="connsiteY300" fmla="*/ 6278090 h 6596467"/>
              <a:gd name="connsiteX301" fmla="*/ 3372026 w 8564608"/>
              <a:gd name="connsiteY301" fmla="*/ 6282311 h 6596467"/>
              <a:gd name="connsiteX302" fmla="*/ 3367806 w 8564608"/>
              <a:gd name="connsiteY302" fmla="*/ 6261202 h 6596467"/>
              <a:gd name="connsiteX303" fmla="*/ 3385746 w 8564608"/>
              <a:gd name="connsiteY303" fmla="*/ 6149319 h 6596467"/>
              <a:gd name="connsiteX304" fmla="*/ 3387550 w 8564608"/>
              <a:gd name="connsiteY304" fmla="*/ 6119461 h 6596467"/>
              <a:gd name="connsiteX305" fmla="*/ 3363994 w 8564608"/>
              <a:gd name="connsiteY305" fmla="*/ 6138763 h 6596467"/>
              <a:gd name="connsiteX306" fmla="*/ 3300681 w 8564608"/>
              <a:gd name="connsiteY306" fmla="*/ 6223203 h 6596467"/>
              <a:gd name="connsiteX307" fmla="*/ 3212044 w 8564608"/>
              <a:gd name="connsiteY307" fmla="*/ 6290756 h 6596467"/>
              <a:gd name="connsiteX308" fmla="*/ 3026329 w 8564608"/>
              <a:gd name="connsiteY308" fmla="*/ 6417415 h 6596467"/>
              <a:gd name="connsiteX309" fmla="*/ 2878600 w 8564608"/>
              <a:gd name="connsiteY309" fmla="*/ 6489188 h 6596467"/>
              <a:gd name="connsiteX310" fmla="*/ 2802626 w 8564608"/>
              <a:gd name="connsiteY310" fmla="*/ 6408970 h 6596467"/>
              <a:gd name="connsiteX311" fmla="*/ 2756197 w 8564608"/>
              <a:gd name="connsiteY311" fmla="*/ 6362528 h 6596467"/>
              <a:gd name="connsiteX312" fmla="*/ 2781520 w 8564608"/>
              <a:gd name="connsiteY312" fmla="*/ 6328752 h 6596467"/>
              <a:gd name="connsiteX313" fmla="*/ 2794183 w 8564608"/>
              <a:gd name="connsiteY313" fmla="*/ 6307644 h 6596467"/>
              <a:gd name="connsiteX314" fmla="*/ 2789963 w 8564608"/>
              <a:gd name="connsiteY314" fmla="*/ 6168319 h 6596467"/>
              <a:gd name="connsiteX315" fmla="*/ 2785743 w 8564608"/>
              <a:gd name="connsiteY315" fmla="*/ 6138763 h 6596467"/>
              <a:gd name="connsiteX316" fmla="*/ 2726650 w 8564608"/>
              <a:gd name="connsiteY316" fmla="*/ 6142986 h 6596467"/>
              <a:gd name="connsiteX317" fmla="*/ 2709767 w 8564608"/>
              <a:gd name="connsiteY317" fmla="*/ 6003661 h 6596467"/>
              <a:gd name="connsiteX318" fmla="*/ 2811067 w 8564608"/>
              <a:gd name="connsiteY318" fmla="*/ 5822114 h 6596467"/>
              <a:gd name="connsiteX319" fmla="*/ 2815287 w 8564608"/>
              <a:gd name="connsiteY319" fmla="*/ 5775673 h 6596467"/>
              <a:gd name="connsiteX320" fmla="*/ 2751976 w 8564608"/>
              <a:gd name="connsiteY320" fmla="*/ 5775673 h 6596467"/>
              <a:gd name="connsiteX321" fmla="*/ 2688665 w 8564608"/>
              <a:gd name="connsiteY321" fmla="*/ 5847448 h 6596467"/>
              <a:gd name="connsiteX322" fmla="*/ 2562038 w 8564608"/>
              <a:gd name="connsiteY322" fmla="*/ 5999438 h 6596467"/>
              <a:gd name="connsiteX323" fmla="*/ 2549375 w 8564608"/>
              <a:gd name="connsiteY323" fmla="*/ 6012104 h 6596467"/>
              <a:gd name="connsiteX324" fmla="*/ 2448076 w 8564608"/>
              <a:gd name="connsiteY324" fmla="*/ 6096544 h 6596467"/>
              <a:gd name="connsiteX325" fmla="*/ 2076644 w 8564608"/>
              <a:gd name="connsiteY325" fmla="*/ 6573628 h 6596467"/>
              <a:gd name="connsiteX326" fmla="*/ 2030215 w 8564608"/>
              <a:gd name="connsiteY326" fmla="*/ 6590516 h 6596467"/>
              <a:gd name="connsiteX327" fmla="*/ 2017552 w 8564608"/>
              <a:gd name="connsiteY327" fmla="*/ 6548297 h 6596467"/>
              <a:gd name="connsiteX328" fmla="*/ 2038658 w 8564608"/>
              <a:gd name="connsiteY328" fmla="*/ 6430081 h 6596467"/>
              <a:gd name="connsiteX329" fmla="*/ 2085085 w 8564608"/>
              <a:gd name="connsiteY329" fmla="*/ 6307644 h 6596467"/>
              <a:gd name="connsiteX330" fmla="*/ 2144177 w 8564608"/>
              <a:gd name="connsiteY330" fmla="*/ 6193650 h 6596467"/>
              <a:gd name="connsiteX331" fmla="*/ 2093528 w 8564608"/>
              <a:gd name="connsiteY331" fmla="*/ 6113432 h 6596467"/>
              <a:gd name="connsiteX332" fmla="*/ 2063981 w 8564608"/>
              <a:gd name="connsiteY332" fmla="*/ 6096544 h 6596467"/>
              <a:gd name="connsiteX333" fmla="*/ 2089307 w 8564608"/>
              <a:gd name="connsiteY333" fmla="*/ 6079656 h 6596467"/>
              <a:gd name="connsiteX334" fmla="*/ 2131514 w 8564608"/>
              <a:gd name="connsiteY334" fmla="*/ 6003661 h 6596467"/>
              <a:gd name="connsiteX335" fmla="*/ 2068201 w 8564608"/>
              <a:gd name="connsiteY335" fmla="*/ 5982550 h 6596467"/>
              <a:gd name="connsiteX336" fmla="*/ 1975345 w 8564608"/>
              <a:gd name="connsiteY336" fmla="*/ 6050102 h 6596467"/>
              <a:gd name="connsiteX337" fmla="*/ 1950019 w 8564608"/>
              <a:gd name="connsiteY337" fmla="*/ 6075433 h 6596467"/>
              <a:gd name="connsiteX338" fmla="*/ 1937358 w 8564608"/>
              <a:gd name="connsiteY338" fmla="*/ 6050102 h 6596467"/>
              <a:gd name="connsiteX339" fmla="*/ 1903592 w 8564608"/>
              <a:gd name="connsiteY339" fmla="*/ 6033214 h 6596467"/>
              <a:gd name="connsiteX340" fmla="*/ 1730537 w 8564608"/>
              <a:gd name="connsiteY340" fmla="*/ 6151431 h 6596467"/>
              <a:gd name="connsiteX341" fmla="*/ 1591250 w 8564608"/>
              <a:gd name="connsiteY341" fmla="*/ 6278090 h 6596467"/>
              <a:gd name="connsiteX342" fmla="*/ 1565924 w 8564608"/>
              <a:gd name="connsiteY342" fmla="*/ 6282311 h 6596467"/>
              <a:gd name="connsiteX343" fmla="*/ 1561704 w 8564608"/>
              <a:gd name="connsiteY343" fmla="*/ 6261202 h 6596467"/>
              <a:gd name="connsiteX344" fmla="*/ 1591250 w 8564608"/>
              <a:gd name="connsiteY344" fmla="*/ 6037437 h 6596467"/>
              <a:gd name="connsiteX345" fmla="*/ 1633457 w 8564608"/>
              <a:gd name="connsiteY345" fmla="*/ 5885444 h 6596467"/>
              <a:gd name="connsiteX346" fmla="*/ 1519497 w 8564608"/>
              <a:gd name="connsiteY346" fmla="*/ 5927666 h 6596467"/>
              <a:gd name="connsiteX347" fmla="*/ 1473068 w 8564608"/>
              <a:gd name="connsiteY347" fmla="*/ 5919220 h 6596467"/>
              <a:gd name="connsiteX348" fmla="*/ 1473068 w 8564608"/>
              <a:gd name="connsiteY348" fmla="*/ 5830560 h 6596467"/>
              <a:gd name="connsiteX349" fmla="*/ 1489951 w 8564608"/>
              <a:gd name="connsiteY349" fmla="*/ 5716566 h 6596467"/>
              <a:gd name="connsiteX350" fmla="*/ 1485728 w 8564608"/>
              <a:gd name="connsiteY350" fmla="*/ 5682789 h 6596467"/>
              <a:gd name="connsiteX351" fmla="*/ 1447742 w 8564608"/>
              <a:gd name="connsiteY351" fmla="*/ 5695455 h 6596467"/>
              <a:gd name="connsiteX352" fmla="*/ 1422418 w 8564608"/>
              <a:gd name="connsiteY352" fmla="*/ 5725008 h 6596467"/>
              <a:gd name="connsiteX353" fmla="*/ 1236702 w 8564608"/>
              <a:gd name="connsiteY353" fmla="*/ 5952996 h 6596467"/>
              <a:gd name="connsiteX354" fmla="*/ 1122740 w 8564608"/>
              <a:gd name="connsiteY354" fmla="*/ 5974107 h 6596467"/>
              <a:gd name="connsiteX355" fmla="*/ 1067867 w 8564608"/>
              <a:gd name="connsiteY355" fmla="*/ 5974107 h 6596467"/>
              <a:gd name="connsiteX356" fmla="*/ 1050984 w 8564608"/>
              <a:gd name="connsiteY356" fmla="*/ 5986773 h 6596467"/>
              <a:gd name="connsiteX357" fmla="*/ 966568 w 8564608"/>
              <a:gd name="connsiteY357" fmla="*/ 5965662 h 6596467"/>
              <a:gd name="connsiteX358" fmla="*/ 991894 w 8564608"/>
              <a:gd name="connsiteY358" fmla="*/ 5898112 h 6596467"/>
              <a:gd name="connsiteX359" fmla="*/ 1152284 w 8564608"/>
              <a:gd name="connsiteY359" fmla="*/ 5661679 h 6596467"/>
              <a:gd name="connsiteX360" fmla="*/ 1139623 w 8564608"/>
              <a:gd name="connsiteY360" fmla="*/ 5606794 h 6596467"/>
              <a:gd name="connsiteX361" fmla="*/ 1093193 w 8564608"/>
              <a:gd name="connsiteY361" fmla="*/ 5619460 h 6596467"/>
              <a:gd name="connsiteX362" fmla="*/ 1004557 w 8564608"/>
              <a:gd name="connsiteY362" fmla="*/ 5703900 h 6596467"/>
              <a:gd name="connsiteX363" fmla="*/ 953907 w 8564608"/>
              <a:gd name="connsiteY363" fmla="*/ 5703900 h 6596467"/>
              <a:gd name="connsiteX364" fmla="*/ 983451 w 8564608"/>
              <a:gd name="connsiteY364" fmla="*/ 5670124 h 6596467"/>
              <a:gd name="connsiteX365" fmla="*/ 1008777 w 8564608"/>
              <a:gd name="connsiteY365" fmla="*/ 5653236 h 6596467"/>
              <a:gd name="connsiteX366" fmla="*/ 987674 w 8564608"/>
              <a:gd name="connsiteY366" fmla="*/ 5568795 h 6596467"/>
              <a:gd name="connsiteX367" fmla="*/ 970790 w 8564608"/>
              <a:gd name="connsiteY367" fmla="*/ 5535019 h 6596467"/>
              <a:gd name="connsiteX368" fmla="*/ 1080530 w 8564608"/>
              <a:gd name="connsiteY368" fmla="*/ 5332365 h 6596467"/>
              <a:gd name="connsiteX369" fmla="*/ 1240922 w 8564608"/>
              <a:gd name="connsiteY369" fmla="*/ 5146598 h 6596467"/>
              <a:gd name="connsiteX370" fmla="*/ 1397092 w 8564608"/>
              <a:gd name="connsiteY370" fmla="*/ 4927055 h 6596467"/>
              <a:gd name="connsiteX371" fmla="*/ 1422418 w 8564608"/>
              <a:gd name="connsiteY371" fmla="*/ 4901722 h 6596467"/>
              <a:gd name="connsiteX372" fmla="*/ 1700990 w 8564608"/>
              <a:gd name="connsiteY372" fmla="*/ 4606184 h 6596467"/>
              <a:gd name="connsiteX373" fmla="*/ 1713654 w 8564608"/>
              <a:gd name="connsiteY373" fmla="*/ 4534412 h 6596467"/>
              <a:gd name="connsiteX374" fmla="*/ 1637680 w 8564608"/>
              <a:gd name="connsiteY374" fmla="*/ 4547077 h 6596467"/>
              <a:gd name="connsiteX375" fmla="*/ 1477288 w 8564608"/>
              <a:gd name="connsiteY375" fmla="*/ 4724401 h 6596467"/>
              <a:gd name="connsiteX376" fmla="*/ 1397092 w 8564608"/>
              <a:gd name="connsiteY376" fmla="*/ 4728621 h 6596467"/>
              <a:gd name="connsiteX377" fmla="*/ 1342222 w 8564608"/>
              <a:gd name="connsiteY377" fmla="*/ 4724401 h 6596467"/>
              <a:gd name="connsiteX378" fmla="*/ 962348 w 8564608"/>
              <a:gd name="connsiteY378" fmla="*/ 5053715 h 6596467"/>
              <a:gd name="connsiteX379" fmla="*/ 763969 w 8564608"/>
              <a:gd name="connsiteY379" fmla="*/ 5159264 h 6596467"/>
              <a:gd name="connsiteX380" fmla="*/ 717539 w 8564608"/>
              <a:gd name="connsiteY380" fmla="*/ 5184595 h 6596467"/>
              <a:gd name="connsiteX381" fmla="*/ 531824 w 8564608"/>
              <a:gd name="connsiteY381" fmla="*/ 5328142 h 6596467"/>
              <a:gd name="connsiteX382" fmla="*/ 400978 w 8564608"/>
              <a:gd name="connsiteY382" fmla="*/ 5416805 h 6596467"/>
              <a:gd name="connsiteX383" fmla="*/ 329225 w 8564608"/>
              <a:gd name="connsiteY383" fmla="*/ 5433693 h 6596467"/>
              <a:gd name="connsiteX384" fmla="*/ 308121 w 8564608"/>
              <a:gd name="connsiteY384" fmla="*/ 5370363 h 6596467"/>
              <a:gd name="connsiteX385" fmla="*/ 417861 w 8564608"/>
              <a:gd name="connsiteY385" fmla="*/ 5167709 h 6596467"/>
              <a:gd name="connsiteX386" fmla="*/ 219483 w 8564608"/>
              <a:gd name="connsiteY386" fmla="*/ 5273258 h 6596467"/>
              <a:gd name="connsiteX387" fmla="*/ 181496 w 8564608"/>
              <a:gd name="connsiteY387" fmla="*/ 5290146 h 6596467"/>
              <a:gd name="connsiteX388" fmla="*/ 177275 w 8564608"/>
              <a:gd name="connsiteY388" fmla="*/ 5256370 h 6596467"/>
              <a:gd name="connsiteX389" fmla="*/ 151949 w 8564608"/>
              <a:gd name="connsiteY389" fmla="*/ 5218371 h 6596467"/>
              <a:gd name="connsiteX390" fmla="*/ 118183 w 8564608"/>
              <a:gd name="connsiteY390" fmla="*/ 5247927 h 6596467"/>
              <a:gd name="connsiteX391" fmla="*/ 71756 w 8564608"/>
              <a:gd name="connsiteY391" fmla="*/ 5290146 h 6596467"/>
              <a:gd name="connsiteX392" fmla="*/ 0 w 8564608"/>
              <a:gd name="connsiteY392" fmla="*/ 5252147 h 6596467"/>
              <a:gd name="connsiteX393" fmla="*/ 59093 w 8564608"/>
              <a:gd name="connsiteY393" fmla="*/ 5222593 h 6596467"/>
              <a:gd name="connsiteX394" fmla="*/ 84416 w 8564608"/>
              <a:gd name="connsiteY394" fmla="*/ 5218371 h 6596467"/>
              <a:gd name="connsiteX395" fmla="*/ 42210 w 8564608"/>
              <a:gd name="connsiteY395" fmla="*/ 5197262 h 6596467"/>
              <a:gd name="connsiteX396" fmla="*/ 33767 w 8564608"/>
              <a:gd name="connsiteY396" fmla="*/ 5150821 h 6596467"/>
              <a:gd name="connsiteX397" fmla="*/ 46430 w 8564608"/>
              <a:gd name="connsiteY397" fmla="*/ 5125487 h 6596467"/>
              <a:gd name="connsiteX398" fmla="*/ 67533 w 8564608"/>
              <a:gd name="connsiteY398" fmla="*/ 4948164 h 6596467"/>
              <a:gd name="connsiteX399" fmla="*/ 109743 w 8564608"/>
              <a:gd name="connsiteY399" fmla="*/ 4766620 h 6596467"/>
              <a:gd name="connsiteX400" fmla="*/ 122406 w 8564608"/>
              <a:gd name="connsiteY400" fmla="*/ 4724401 h 6596467"/>
              <a:gd name="connsiteX401" fmla="*/ 151949 w 8564608"/>
              <a:gd name="connsiteY401" fmla="*/ 4601962 h 6596467"/>
              <a:gd name="connsiteX402" fmla="*/ 130846 w 8564608"/>
              <a:gd name="connsiteY402" fmla="*/ 4521744 h 6596467"/>
              <a:gd name="connsiteX403" fmla="*/ 135066 w 8564608"/>
              <a:gd name="connsiteY403" fmla="*/ 4458414 h 6596467"/>
              <a:gd name="connsiteX404" fmla="*/ 139289 w 8564608"/>
              <a:gd name="connsiteY404" fmla="*/ 4420418 h 6596467"/>
              <a:gd name="connsiteX405" fmla="*/ 130846 w 8564608"/>
              <a:gd name="connsiteY405" fmla="*/ 4407750 h 6596467"/>
              <a:gd name="connsiteX406" fmla="*/ 160392 w 8564608"/>
              <a:gd name="connsiteY406" fmla="*/ 4302201 h 6596467"/>
              <a:gd name="connsiteX407" fmla="*/ 156172 w 8564608"/>
              <a:gd name="connsiteY407" fmla="*/ 4251537 h 6596467"/>
              <a:gd name="connsiteX408" fmla="*/ 206822 w 8564608"/>
              <a:gd name="connsiteY408" fmla="*/ 4141765 h 6596467"/>
              <a:gd name="connsiteX409" fmla="*/ 337668 w 8564608"/>
              <a:gd name="connsiteY409" fmla="*/ 4031994 h 6596467"/>
              <a:gd name="connsiteX410" fmla="*/ 350328 w 8564608"/>
              <a:gd name="connsiteY410" fmla="*/ 4015106 h 6596467"/>
              <a:gd name="connsiteX411" fmla="*/ 493837 w 8564608"/>
              <a:gd name="connsiteY411" fmla="*/ 3778675 h 6596467"/>
              <a:gd name="connsiteX412" fmla="*/ 650006 w 8564608"/>
              <a:gd name="connsiteY412" fmla="*/ 3529579 h 6596467"/>
              <a:gd name="connsiteX413" fmla="*/ 873711 w 8564608"/>
              <a:gd name="connsiteY413" fmla="*/ 3238261 h 6596467"/>
              <a:gd name="connsiteX414" fmla="*/ 1063647 w 8564608"/>
              <a:gd name="connsiteY414" fmla="*/ 2896282 h 6596467"/>
              <a:gd name="connsiteX415" fmla="*/ 1059427 w 8564608"/>
              <a:gd name="connsiteY415" fmla="*/ 2803398 h 6596467"/>
              <a:gd name="connsiteX416" fmla="*/ 1059427 w 8564608"/>
              <a:gd name="connsiteY416" fmla="*/ 2765400 h 6596467"/>
              <a:gd name="connsiteX417" fmla="*/ 1287352 w 8564608"/>
              <a:gd name="connsiteY417" fmla="*/ 2402310 h 6596467"/>
              <a:gd name="connsiteX418" fmla="*/ 1422418 w 8564608"/>
              <a:gd name="connsiteY418" fmla="*/ 2110992 h 6596467"/>
              <a:gd name="connsiteX419" fmla="*/ 1439301 w 8564608"/>
              <a:gd name="connsiteY419" fmla="*/ 2068773 h 6596467"/>
              <a:gd name="connsiteX420" fmla="*/ 1321118 w 8564608"/>
              <a:gd name="connsiteY420" fmla="*/ 2110992 h 6596467"/>
              <a:gd name="connsiteX421" fmla="*/ 1278910 w 8564608"/>
              <a:gd name="connsiteY421" fmla="*/ 2136325 h 6596467"/>
              <a:gd name="connsiteX422" fmla="*/ 1126960 w 8564608"/>
              <a:gd name="connsiteY422" fmla="*/ 2153213 h 6596467"/>
              <a:gd name="connsiteX423" fmla="*/ 1114297 w 8564608"/>
              <a:gd name="connsiteY423" fmla="*/ 2157433 h 6596467"/>
              <a:gd name="connsiteX424" fmla="*/ 975011 w 8564608"/>
              <a:gd name="connsiteY424" fmla="*/ 2203875 h 6596467"/>
              <a:gd name="connsiteX425" fmla="*/ 493837 w 8564608"/>
              <a:gd name="connsiteY425" fmla="*/ 2334757 h 6596467"/>
              <a:gd name="connsiteX426" fmla="*/ 422084 w 8564608"/>
              <a:gd name="connsiteY426" fmla="*/ 2351645 h 6596467"/>
              <a:gd name="connsiteX427" fmla="*/ 371434 w 8564608"/>
              <a:gd name="connsiteY427" fmla="*/ 2334757 h 6596467"/>
              <a:gd name="connsiteX428" fmla="*/ 405201 w 8564608"/>
              <a:gd name="connsiteY428" fmla="*/ 2300981 h 6596467"/>
              <a:gd name="connsiteX429" fmla="*/ 721762 w 8564608"/>
              <a:gd name="connsiteY429" fmla="*/ 2174321 h 6596467"/>
              <a:gd name="connsiteX430" fmla="*/ 1181830 w 8564608"/>
              <a:gd name="connsiteY430" fmla="*/ 2030774 h 6596467"/>
              <a:gd name="connsiteX431" fmla="*/ 1219819 w 8564608"/>
              <a:gd name="connsiteY431" fmla="*/ 2022331 h 6596467"/>
              <a:gd name="connsiteX432" fmla="*/ 1232481 w 8564608"/>
              <a:gd name="connsiteY432" fmla="*/ 2001220 h 6596467"/>
              <a:gd name="connsiteX433" fmla="*/ 1211376 w 8564608"/>
              <a:gd name="connsiteY433" fmla="*/ 1988555 h 6596467"/>
              <a:gd name="connsiteX434" fmla="*/ 903258 w 8564608"/>
              <a:gd name="connsiteY434" fmla="*/ 2034997 h 6596467"/>
              <a:gd name="connsiteX435" fmla="*/ 877931 w 8564608"/>
              <a:gd name="connsiteY435" fmla="*/ 2030774 h 6596467"/>
              <a:gd name="connsiteX436" fmla="*/ 877931 w 8564608"/>
              <a:gd name="connsiteY436" fmla="*/ 2001220 h 6596467"/>
              <a:gd name="connsiteX437" fmla="*/ 970790 w 8564608"/>
              <a:gd name="connsiteY437" fmla="*/ 1937891 h 6596467"/>
              <a:gd name="connsiteX438" fmla="*/ 1034101 w 8564608"/>
              <a:gd name="connsiteY438" fmla="*/ 1878784 h 6596467"/>
              <a:gd name="connsiteX439" fmla="*/ 1097414 w 8564608"/>
              <a:gd name="connsiteY439" fmla="*/ 1832342 h 6596467"/>
              <a:gd name="connsiteX440" fmla="*/ 1283129 w 8564608"/>
              <a:gd name="connsiteY440" fmla="*/ 1790120 h 6596467"/>
              <a:gd name="connsiteX441" fmla="*/ 1608134 w 8564608"/>
              <a:gd name="connsiteY441" fmla="*/ 1714125 h 6596467"/>
              <a:gd name="connsiteX442" fmla="*/ 1409755 w 8564608"/>
              <a:gd name="connsiteY442" fmla="*/ 1684572 h 6596467"/>
              <a:gd name="connsiteX443" fmla="*/ 1228259 w 8564608"/>
              <a:gd name="connsiteY443" fmla="*/ 1735236 h 6596467"/>
              <a:gd name="connsiteX444" fmla="*/ 1181830 w 8564608"/>
              <a:gd name="connsiteY444" fmla="*/ 1726791 h 6596467"/>
              <a:gd name="connsiteX445" fmla="*/ 1359105 w 8564608"/>
              <a:gd name="connsiteY445" fmla="*/ 1659241 h 6596467"/>
              <a:gd name="connsiteX446" fmla="*/ 1283129 w 8564608"/>
              <a:gd name="connsiteY446" fmla="*/ 1646573 h 6596467"/>
              <a:gd name="connsiteX447" fmla="*/ 1232481 w 8564608"/>
              <a:gd name="connsiteY447" fmla="*/ 1667684 h 6596467"/>
              <a:gd name="connsiteX448" fmla="*/ 1194493 w 8564608"/>
              <a:gd name="connsiteY448" fmla="*/ 1663461 h 6596467"/>
              <a:gd name="connsiteX449" fmla="*/ 1207156 w 8564608"/>
              <a:gd name="connsiteY449" fmla="*/ 1629685 h 6596467"/>
              <a:gd name="connsiteX450" fmla="*/ 1240922 w 8564608"/>
              <a:gd name="connsiteY450" fmla="*/ 1591688 h 6596467"/>
              <a:gd name="connsiteX451" fmla="*/ 983451 w 8564608"/>
              <a:gd name="connsiteY451" fmla="*/ 1633907 h 6596467"/>
              <a:gd name="connsiteX452" fmla="*/ 738645 w 8564608"/>
              <a:gd name="connsiteY452" fmla="*/ 1633907 h 6596467"/>
              <a:gd name="connsiteX453" fmla="*/ 1316896 w 8564608"/>
              <a:gd name="connsiteY453" fmla="*/ 1494583 h 6596467"/>
              <a:gd name="connsiteX454" fmla="*/ 1274689 w 8564608"/>
              <a:gd name="connsiteY454" fmla="*/ 1473472 h 6596467"/>
              <a:gd name="connsiteX455" fmla="*/ 1321118 w 8564608"/>
              <a:gd name="connsiteY455" fmla="*/ 1448141 h 6596467"/>
              <a:gd name="connsiteX456" fmla="*/ 1574367 w 8564608"/>
              <a:gd name="connsiteY456" fmla="*/ 1376366 h 6596467"/>
              <a:gd name="connsiteX457" fmla="*/ 1785406 w 8564608"/>
              <a:gd name="connsiteY457" fmla="*/ 1367923 h 6596467"/>
              <a:gd name="connsiteX458" fmla="*/ 1924695 w 8564608"/>
              <a:gd name="connsiteY458" fmla="*/ 1342592 h 6596467"/>
              <a:gd name="connsiteX459" fmla="*/ 2055541 w 8564608"/>
              <a:gd name="connsiteY459" fmla="*/ 1300371 h 6596467"/>
              <a:gd name="connsiteX460" fmla="*/ 2089307 w 8564608"/>
              <a:gd name="connsiteY460" fmla="*/ 1266595 h 6596467"/>
              <a:gd name="connsiteX461" fmla="*/ 2030215 w 8564608"/>
              <a:gd name="connsiteY461" fmla="*/ 1199045 h 6596467"/>
              <a:gd name="connsiteX462" fmla="*/ 1975345 w 8564608"/>
              <a:gd name="connsiteY462" fmla="*/ 1203265 h 6596467"/>
              <a:gd name="connsiteX463" fmla="*/ 1840279 w 8564608"/>
              <a:gd name="connsiteY463" fmla="*/ 1156823 h 6596467"/>
              <a:gd name="connsiteX464" fmla="*/ 1709433 w 8564608"/>
              <a:gd name="connsiteY464" fmla="*/ 1173711 h 6596467"/>
              <a:gd name="connsiteX465" fmla="*/ 1726316 w 8564608"/>
              <a:gd name="connsiteY465" fmla="*/ 1148380 h 6596467"/>
              <a:gd name="connsiteX466" fmla="*/ 1966902 w 8564608"/>
              <a:gd name="connsiteY466" fmla="*/ 1068163 h 6596467"/>
              <a:gd name="connsiteX467" fmla="*/ 2034435 w 8564608"/>
              <a:gd name="connsiteY467" fmla="*/ 1097716 h 6596467"/>
              <a:gd name="connsiteX468" fmla="*/ 2106190 w 8564608"/>
              <a:gd name="connsiteY468" fmla="*/ 1135715 h 6596467"/>
              <a:gd name="connsiteX469" fmla="*/ 2148397 w 8564608"/>
              <a:gd name="connsiteY469" fmla="*/ 1127270 h 6596467"/>
              <a:gd name="connsiteX470" fmla="*/ 2194827 w 8564608"/>
              <a:gd name="connsiteY470" fmla="*/ 1148380 h 6596467"/>
              <a:gd name="connsiteX471" fmla="*/ 2177945 w 8564608"/>
              <a:gd name="connsiteY471" fmla="*/ 1190599 h 6596467"/>
              <a:gd name="connsiteX472" fmla="*/ 2156840 w 8564608"/>
              <a:gd name="connsiteY472" fmla="*/ 1220153 h 6596467"/>
              <a:gd name="connsiteX473" fmla="*/ 2177945 w 8564608"/>
              <a:gd name="connsiteY473" fmla="*/ 1237041 h 6596467"/>
              <a:gd name="connsiteX474" fmla="*/ 2199047 w 8564608"/>
              <a:gd name="connsiteY474" fmla="*/ 1211710 h 6596467"/>
              <a:gd name="connsiteX475" fmla="*/ 2224374 w 8564608"/>
              <a:gd name="connsiteY475" fmla="*/ 1177934 h 6596467"/>
              <a:gd name="connsiteX476" fmla="*/ 2308789 w 8564608"/>
              <a:gd name="connsiteY476" fmla="*/ 1169489 h 6596467"/>
              <a:gd name="connsiteX477" fmla="*/ 2397426 w 8564608"/>
              <a:gd name="connsiteY477" fmla="*/ 1156823 h 6596467"/>
              <a:gd name="connsiteX478" fmla="*/ 2397426 w 8564608"/>
              <a:gd name="connsiteY478" fmla="*/ 1152603 h 6596467"/>
              <a:gd name="connsiteX479" fmla="*/ 2646454 w 8564608"/>
              <a:gd name="connsiteY479" fmla="*/ 852840 h 6596467"/>
              <a:gd name="connsiteX480" fmla="*/ 2768860 w 8564608"/>
              <a:gd name="connsiteY480" fmla="*/ 755737 h 6596467"/>
              <a:gd name="connsiteX481" fmla="*/ 2794183 w 8564608"/>
              <a:gd name="connsiteY481" fmla="*/ 721960 h 6596467"/>
              <a:gd name="connsiteX482" fmla="*/ 2887042 w 8564608"/>
              <a:gd name="connsiteY482" fmla="*/ 574190 h 6596467"/>
              <a:gd name="connsiteX483" fmla="*/ 3060095 w 8564608"/>
              <a:gd name="connsiteY483" fmla="*/ 527749 h 6596467"/>
              <a:gd name="connsiteX484" fmla="*/ 3110745 w 8564608"/>
              <a:gd name="connsiteY484" fmla="*/ 599521 h 6596467"/>
              <a:gd name="connsiteX485" fmla="*/ 3064315 w 8564608"/>
              <a:gd name="connsiteY485" fmla="*/ 835952 h 6596467"/>
              <a:gd name="connsiteX486" fmla="*/ 3060095 w 8564608"/>
              <a:gd name="connsiteY486" fmla="*/ 873951 h 6596467"/>
              <a:gd name="connsiteX487" fmla="*/ 3106525 w 8564608"/>
              <a:gd name="connsiteY487" fmla="*/ 865508 h 6596467"/>
              <a:gd name="connsiteX488" fmla="*/ 3190941 w 8564608"/>
              <a:gd name="connsiteY488" fmla="*/ 755737 h 6596467"/>
              <a:gd name="connsiteX489" fmla="*/ 3515943 w 8564608"/>
              <a:gd name="connsiteY489" fmla="*/ 350425 h 6596467"/>
              <a:gd name="connsiteX490" fmla="*/ 3583476 w 8564608"/>
              <a:gd name="connsiteY490" fmla="*/ 295538 h 6596467"/>
              <a:gd name="connsiteX491" fmla="*/ 3629905 w 8564608"/>
              <a:gd name="connsiteY491" fmla="*/ 295538 h 6596467"/>
              <a:gd name="connsiteX492" fmla="*/ 3659452 w 8564608"/>
              <a:gd name="connsiteY492" fmla="*/ 295538 h 6596467"/>
              <a:gd name="connsiteX493" fmla="*/ 3748088 w 8564608"/>
              <a:gd name="connsiteY493" fmla="*/ 333537 h 6596467"/>
              <a:gd name="connsiteX494" fmla="*/ 3756531 w 8564608"/>
              <a:gd name="connsiteY494" fmla="*/ 346202 h 6596467"/>
              <a:gd name="connsiteX495" fmla="*/ 3781854 w 8564608"/>
              <a:gd name="connsiteY495" fmla="*/ 485530 h 6596467"/>
              <a:gd name="connsiteX496" fmla="*/ 3769194 w 8564608"/>
              <a:gd name="connsiteY496" fmla="*/ 510861 h 6596467"/>
              <a:gd name="connsiteX497" fmla="*/ 3828284 w 8564608"/>
              <a:gd name="connsiteY497" fmla="*/ 603744 h 6596467"/>
              <a:gd name="connsiteX498" fmla="*/ 3836727 w 8564608"/>
              <a:gd name="connsiteY498" fmla="*/ 599521 h 6596467"/>
              <a:gd name="connsiteX499" fmla="*/ 3946467 w 8564608"/>
              <a:gd name="connsiteY499" fmla="*/ 489750 h 6596467"/>
              <a:gd name="connsiteX500" fmla="*/ 4026663 w 8564608"/>
              <a:gd name="connsiteY500" fmla="*/ 413755 h 6596467"/>
              <a:gd name="connsiteX501" fmla="*/ 3988676 w 8564608"/>
              <a:gd name="connsiteY501" fmla="*/ 291318 h 6596467"/>
              <a:gd name="connsiteX502" fmla="*/ 4009779 w 8564608"/>
              <a:gd name="connsiteY502" fmla="*/ 274430 h 6596467"/>
              <a:gd name="connsiteX503" fmla="*/ 4014000 w 8564608"/>
              <a:gd name="connsiteY503" fmla="*/ 299761 h 6596467"/>
              <a:gd name="connsiteX504" fmla="*/ 4014000 w 8564608"/>
              <a:gd name="connsiteY504" fmla="*/ 341982 h 6596467"/>
              <a:gd name="connsiteX505" fmla="*/ 4039326 w 8564608"/>
              <a:gd name="connsiteY505" fmla="*/ 312429 h 6596467"/>
              <a:gd name="connsiteX506" fmla="*/ 4064649 w 8564608"/>
              <a:gd name="connsiteY506" fmla="*/ 173101 h 6596467"/>
              <a:gd name="connsiteX507" fmla="*/ 4161729 w 8564608"/>
              <a:gd name="connsiteY507" fmla="*/ 71775 h 6596467"/>
              <a:gd name="connsiteX508" fmla="*/ 4191275 w 8564608"/>
              <a:gd name="connsiteY508" fmla="*/ 50664 h 6596467"/>
              <a:gd name="connsiteX509" fmla="*/ 4271471 w 8564608"/>
              <a:gd name="connsiteY509"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8564608"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lnTo>
                  <a:pt x="4659569" y="609874"/>
                </a:lnTo>
                <a:lnTo>
                  <a:pt x="4693144" y="574190"/>
                </a:lnTo>
                <a:cubicBezTo>
                  <a:pt x="4743794" y="540414"/>
                  <a:pt x="4790221" y="477084"/>
                  <a:pt x="4866197" y="527749"/>
                </a:cubicBezTo>
                <a:cubicBezTo>
                  <a:pt x="4895743" y="548859"/>
                  <a:pt x="4916847" y="561525"/>
                  <a:pt x="4916847" y="599521"/>
                </a:cubicBezTo>
                <a:cubicBezTo>
                  <a:pt x="4916847" y="679739"/>
                  <a:pt x="4895743" y="759957"/>
                  <a:pt x="4870417" y="835952"/>
                </a:cubicBezTo>
                <a:cubicBezTo>
                  <a:pt x="4866197" y="848620"/>
                  <a:pt x="4849314" y="861285"/>
                  <a:pt x="4866197" y="873951"/>
                </a:cubicBezTo>
                <a:lnTo>
                  <a:pt x="4875051" y="878031"/>
                </a:lnTo>
                <a:lnTo>
                  <a:pt x="4895097" y="861285"/>
                </a:lnTo>
                <a:lnTo>
                  <a:pt x="4942935" y="829713"/>
                </a:lnTo>
                <a:lnTo>
                  <a:pt x="4956418" y="813789"/>
                </a:lnTo>
                <a:cubicBezTo>
                  <a:pt x="4970663" y="795845"/>
                  <a:pt x="4984380" y="776847"/>
                  <a:pt x="4997043" y="755737"/>
                </a:cubicBezTo>
                <a:cubicBezTo>
                  <a:pt x="5081459" y="603744"/>
                  <a:pt x="5216525" y="485530"/>
                  <a:pt x="5322045" y="350425"/>
                </a:cubicBezTo>
                <a:cubicBezTo>
                  <a:pt x="5338928" y="329314"/>
                  <a:pt x="5368474" y="312429"/>
                  <a:pt x="5389578" y="295538"/>
                </a:cubicBezTo>
                <a:cubicBezTo>
                  <a:pt x="5406461" y="282873"/>
                  <a:pt x="5423347" y="270207"/>
                  <a:pt x="5436007" y="295538"/>
                </a:cubicBezTo>
                <a:cubicBezTo>
                  <a:pt x="5444450" y="308206"/>
                  <a:pt x="5457113" y="299761"/>
                  <a:pt x="5465554" y="295538"/>
                </a:cubicBezTo>
                <a:cubicBezTo>
                  <a:pt x="5516203" y="265984"/>
                  <a:pt x="5541529" y="278652"/>
                  <a:pt x="5554190" y="333537"/>
                </a:cubicBezTo>
                <a:cubicBezTo>
                  <a:pt x="5554190" y="337759"/>
                  <a:pt x="5558413" y="346202"/>
                  <a:pt x="5562633" y="346202"/>
                </a:cubicBezTo>
                <a:cubicBezTo>
                  <a:pt x="5638606" y="379978"/>
                  <a:pt x="5596399" y="434865"/>
                  <a:pt x="5587956" y="485530"/>
                </a:cubicBezTo>
                <a:cubicBezTo>
                  <a:pt x="5583736" y="493972"/>
                  <a:pt x="5579516" y="502415"/>
                  <a:pt x="5575296" y="510861"/>
                </a:cubicBezTo>
                <a:cubicBezTo>
                  <a:pt x="5549970" y="578413"/>
                  <a:pt x="5566853" y="603744"/>
                  <a:pt x="5634386" y="603744"/>
                </a:cubicBezTo>
                <a:cubicBezTo>
                  <a:pt x="5638606" y="603744"/>
                  <a:pt x="5642829" y="603744"/>
                  <a:pt x="5642829" y="599521"/>
                </a:cubicBezTo>
                <a:cubicBezTo>
                  <a:pt x="5659712" y="544637"/>
                  <a:pt x="5739908" y="553079"/>
                  <a:pt x="5752569" y="489750"/>
                </a:cubicBezTo>
                <a:cubicBezTo>
                  <a:pt x="5761012" y="447531"/>
                  <a:pt x="5786335" y="422200"/>
                  <a:pt x="5832765" y="413755"/>
                </a:cubicBezTo>
                <a:cubicBezTo>
                  <a:pt x="5782115" y="384201"/>
                  <a:pt x="5773675" y="350425"/>
                  <a:pt x="5794778" y="291318"/>
                </a:cubicBezTo>
                <a:cubicBezTo>
                  <a:pt x="5798998" y="282873"/>
                  <a:pt x="5803218" y="270207"/>
                  <a:pt x="5815881" y="274430"/>
                </a:cubicBezTo>
                <a:cubicBezTo>
                  <a:pt x="5828545" y="278652"/>
                  <a:pt x="5824324" y="291318"/>
                  <a:pt x="5820102" y="299761"/>
                </a:cubicBezTo>
                <a:cubicBezTo>
                  <a:pt x="5815881" y="312429"/>
                  <a:pt x="5811661" y="325094"/>
                  <a:pt x="5820102" y="341982"/>
                </a:cubicBezTo>
                <a:cubicBezTo>
                  <a:pt x="5841208" y="341982"/>
                  <a:pt x="5845428" y="325094"/>
                  <a:pt x="5845428" y="312429"/>
                </a:cubicBezTo>
                <a:cubicBezTo>
                  <a:pt x="5845428" y="265984"/>
                  <a:pt x="5862311" y="219543"/>
                  <a:pt x="5870751" y="173101"/>
                </a:cubicBezTo>
                <a:cubicBezTo>
                  <a:pt x="5883414" y="118217"/>
                  <a:pt x="5908741" y="80218"/>
                  <a:pt x="5967831" y="71775"/>
                </a:cubicBezTo>
                <a:cubicBezTo>
                  <a:pt x="5980494" y="67552"/>
                  <a:pt x="5993157" y="67552"/>
                  <a:pt x="5997377" y="50664"/>
                </a:cubicBezTo>
                <a:cubicBezTo>
                  <a:pt x="6010040" y="12666"/>
                  <a:pt x="6043807" y="4223"/>
                  <a:pt x="6077573" y="0"/>
                </a:cubicBezTo>
                <a:cubicBezTo>
                  <a:pt x="6098677" y="0"/>
                  <a:pt x="6161989" y="88663"/>
                  <a:pt x="6157769" y="113994"/>
                </a:cubicBezTo>
                <a:cubicBezTo>
                  <a:pt x="6132443" y="215323"/>
                  <a:pt x="6107119" y="316649"/>
                  <a:pt x="6081793" y="417977"/>
                </a:cubicBezTo>
                <a:cubicBezTo>
                  <a:pt x="6073353" y="443308"/>
                  <a:pt x="6056470" y="460196"/>
                  <a:pt x="6031144" y="451753"/>
                </a:cubicBezTo>
                <a:cubicBezTo>
                  <a:pt x="6001597" y="443308"/>
                  <a:pt x="6014260" y="417977"/>
                  <a:pt x="6018481" y="396867"/>
                </a:cubicBezTo>
                <a:cubicBezTo>
                  <a:pt x="6018481" y="379978"/>
                  <a:pt x="6031144" y="363090"/>
                  <a:pt x="6026923" y="337759"/>
                </a:cubicBezTo>
                <a:cubicBezTo>
                  <a:pt x="5959390" y="401089"/>
                  <a:pt x="5934064" y="472862"/>
                  <a:pt x="5912961" y="557302"/>
                </a:cubicBezTo>
                <a:cubicBezTo>
                  <a:pt x="5955168" y="540414"/>
                  <a:pt x="5959390" y="510861"/>
                  <a:pt x="5972051" y="481307"/>
                </a:cubicBezTo>
                <a:cubicBezTo>
                  <a:pt x="5976274" y="468641"/>
                  <a:pt x="5984714" y="460196"/>
                  <a:pt x="6001597" y="464419"/>
                </a:cubicBezTo>
                <a:cubicBezTo>
                  <a:pt x="6018481" y="468641"/>
                  <a:pt x="6031144" y="477084"/>
                  <a:pt x="6035364" y="493972"/>
                </a:cubicBezTo>
                <a:cubicBezTo>
                  <a:pt x="6039586" y="515083"/>
                  <a:pt x="6026923" y="515083"/>
                  <a:pt x="6014260" y="515083"/>
                </a:cubicBezTo>
                <a:cubicBezTo>
                  <a:pt x="5988934" y="523526"/>
                  <a:pt x="5988934" y="536191"/>
                  <a:pt x="5997377" y="553079"/>
                </a:cubicBezTo>
                <a:cubicBezTo>
                  <a:pt x="6022703" y="586856"/>
                  <a:pt x="6010040" y="616409"/>
                  <a:pt x="6001597" y="650185"/>
                </a:cubicBezTo>
                <a:cubicBezTo>
                  <a:pt x="5997377" y="671296"/>
                  <a:pt x="5988934" y="675519"/>
                  <a:pt x="5967831" y="667074"/>
                </a:cubicBezTo>
                <a:cubicBezTo>
                  <a:pt x="5946727" y="658631"/>
                  <a:pt x="5946727" y="688184"/>
                  <a:pt x="5946727" y="688184"/>
                </a:cubicBezTo>
                <a:cubicBezTo>
                  <a:pt x="5997377" y="709292"/>
                  <a:pt x="5976274" y="759957"/>
                  <a:pt x="5993157" y="789510"/>
                </a:cubicBezTo>
                <a:cubicBezTo>
                  <a:pt x="5997377" y="793733"/>
                  <a:pt x="5997377" y="793733"/>
                  <a:pt x="6001597" y="793733"/>
                </a:cubicBezTo>
                <a:cubicBezTo>
                  <a:pt x="6026923" y="781068"/>
                  <a:pt x="6001597" y="764179"/>
                  <a:pt x="6005820" y="747291"/>
                </a:cubicBezTo>
                <a:cubicBezTo>
                  <a:pt x="6005820" y="730403"/>
                  <a:pt x="6014260" y="721960"/>
                  <a:pt x="6026923" y="721960"/>
                </a:cubicBezTo>
                <a:cubicBezTo>
                  <a:pt x="6039586" y="721960"/>
                  <a:pt x="6043807" y="730403"/>
                  <a:pt x="6043807" y="743069"/>
                </a:cubicBezTo>
                <a:cubicBezTo>
                  <a:pt x="6052247" y="793733"/>
                  <a:pt x="6031144" y="840175"/>
                  <a:pt x="6026923" y="903504"/>
                </a:cubicBezTo>
                <a:cubicBezTo>
                  <a:pt x="6064910" y="857063"/>
                  <a:pt x="6094456" y="823286"/>
                  <a:pt x="6136663" y="810621"/>
                </a:cubicBezTo>
                <a:cubicBezTo>
                  <a:pt x="6145106" y="806398"/>
                  <a:pt x="6149326" y="793733"/>
                  <a:pt x="6145106" y="785290"/>
                </a:cubicBezTo>
                <a:cubicBezTo>
                  <a:pt x="6132443" y="734626"/>
                  <a:pt x="6170430" y="709292"/>
                  <a:pt x="6191536" y="675519"/>
                </a:cubicBezTo>
                <a:cubicBezTo>
                  <a:pt x="6229522" y="599521"/>
                  <a:pt x="6318159" y="595301"/>
                  <a:pt x="6368809" y="531971"/>
                </a:cubicBezTo>
                <a:cubicBezTo>
                  <a:pt x="6381470" y="512971"/>
                  <a:pt x="6401256" y="512972"/>
                  <a:pt x="6417480" y="528409"/>
                </a:cubicBezTo>
                <a:lnTo>
                  <a:pt x="6430413" y="546473"/>
                </a:lnTo>
                <a:lnTo>
                  <a:pt x="6438335" y="526693"/>
                </a:lnTo>
                <a:cubicBezTo>
                  <a:pt x="6446248" y="515083"/>
                  <a:pt x="6459966" y="510861"/>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lnTo>
                  <a:pt x="6517797" y="782865"/>
                </a:lnTo>
                <a:lnTo>
                  <a:pt x="6533882" y="805806"/>
                </a:lnTo>
                <a:cubicBezTo>
                  <a:pt x="6546347" y="830149"/>
                  <a:pt x="6543973" y="853897"/>
                  <a:pt x="6524980" y="882396"/>
                </a:cubicBezTo>
                <a:cubicBezTo>
                  <a:pt x="6512317" y="907727"/>
                  <a:pt x="6491213" y="941503"/>
                  <a:pt x="6516537" y="962611"/>
                </a:cubicBezTo>
                <a:lnTo>
                  <a:pt x="6532191" y="969599"/>
                </a:lnTo>
                <a:lnTo>
                  <a:pt x="6572081" y="929892"/>
                </a:lnTo>
                <a:cubicBezTo>
                  <a:pt x="6589492" y="911421"/>
                  <a:pt x="6605585" y="891894"/>
                  <a:pt x="6618247" y="869728"/>
                </a:cubicBezTo>
                <a:cubicBezTo>
                  <a:pt x="6622467" y="865508"/>
                  <a:pt x="6622467" y="861285"/>
                  <a:pt x="6626687" y="857063"/>
                </a:cubicBezTo>
                <a:cubicBezTo>
                  <a:pt x="6647793" y="844397"/>
                  <a:pt x="6660454" y="806398"/>
                  <a:pt x="6694221" y="827509"/>
                </a:cubicBezTo>
                <a:cubicBezTo>
                  <a:pt x="6702663" y="832787"/>
                  <a:pt x="6707675" y="838592"/>
                  <a:pt x="6710313" y="844727"/>
                </a:cubicBezTo>
                <a:lnTo>
                  <a:pt x="6711266" y="854641"/>
                </a:lnTo>
                <a:lnTo>
                  <a:pt x="6803553" y="793733"/>
                </a:lnTo>
                <a:cubicBezTo>
                  <a:pt x="6828879" y="781068"/>
                  <a:pt x="6845762" y="781068"/>
                  <a:pt x="6854202" y="810621"/>
                </a:cubicBezTo>
                <a:cubicBezTo>
                  <a:pt x="6854202" y="823286"/>
                  <a:pt x="6858425" y="831732"/>
                  <a:pt x="6871085" y="835952"/>
                </a:cubicBezTo>
                <a:cubicBezTo>
                  <a:pt x="6930178" y="861285"/>
                  <a:pt x="6934398" y="924615"/>
                  <a:pt x="6879529" y="954169"/>
                </a:cubicBezTo>
                <a:cubicBezTo>
                  <a:pt x="6816215" y="987945"/>
                  <a:pt x="6765566" y="1042829"/>
                  <a:pt x="6693813" y="1063940"/>
                </a:cubicBezTo>
                <a:cubicBezTo>
                  <a:pt x="6676929" y="1068163"/>
                  <a:pt x="6668487" y="1080828"/>
                  <a:pt x="6668487" y="1101939"/>
                </a:cubicBezTo>
                <a:cubicBezTo>
                  <a:pt x="6664267" y="1139935"/>
                  <a:pt x="6630500" y="1152603"/>
                  <a:pt x="6596733" y="1131492"/>
                </a:cubicBezTo>
                <a:cubicBezTo>
                  <a:pt x="6584071" y="1127270"/>
                  <a:pt x="6571407" y="1118827"/>
                  <a:pt x="6562967" y="1131492"/>
                </a:cubicBezTo>
                <a:cubicBezTo>
                  <a:pt x="6550304" y="1144158"/>
                  <a:pt x="6558747" y="1152603"/>
                  <a:pt x="6567187" y="1161046"/>
                </a:cubicBezTo>
                <a:cubicBezTo>
                  <a:pt x="6588291" y="1177934"/>
                  <a:pt x="6584071" y="1190599"/>
                  <a:pt x="6562967" y="1199045"/>
                </a:cubicBezTo>
                <a:cubicBezTo>
                  <a:pt x="6516537" y="1224376"/>
                  <a:pt x="6562967" y="1224376"/>
                  <a:pt x="6571407" y="1237041"/>
                </a:cubicBezTo>
                <a:cubicBezTo>
                  <a:pt x="6546083" y="1258152"/>
                  <a:pt x="6516537" y="1270817"/>
                  <a:pt x="6503874" y="1304593"/>
                </a:cubicBezTo>
                <a:cubicBezTo>
                  <a:pt x="6501764" y="1313037"/>
                  <a:pt x="6494378" y="1322537"/>
                  <a:pt x="6490685" y="1332037"/>
                </a:cubicBezTo>
                <a:lnTo>
                  <a:pt x="6489048" y="1346057"/>
                </a:lnTo>
                <a:lnTo>
                  <a:pt x="6498678" y="1357962"/>
                </a:lnTo>
                <a:cubicBezTo>
                  <a:pt x="6505075" y="1362382"/>
                  <a:pt x="6513781" y="1365812"/>
                  <a:pt x="6525388" y="1367923"/>
                </a:cubicBezTo>
                <a:cubicBezTo>
                  <a:pt x="6531720" y="1368979"/>
                  <a:pt x="6535940" y="1371618"/>
                  <a:pt x="6538578" y="1375312"/>
                </a:cubicBezTo>
                <a:lnTo>
                  <a:pt x="6539887" y="1380172"/>
                </a:lnTo>
                <a:lnTo>
                  <a:pt x="6559603" y="1381447"/>
                </a:lnTo>
                <a:cubicBezTo>
                  <a:pt x="6566659" y="1380325"/>
                  <a:pt x="6573519" y="1377423"/>
                  <a:pt x="6579850" y="1372146"/>
                </a:cubicBezTo>
                <a:cubicBezTo>
                  <a:pt x="6609397" y="1342592"/>
                  <a:pt x="6660046" y="1329924"/>
                  <a:pt x="6672709" y="1308816"/>
                </a:cubicBezTo>
                <a:cubicBezTo>
                  <a:pt x="6702253" y="1245486"/>
                  <a:pt x="6765566" y="1228598"/>
                  <a:pt x="6803553" y="1177934"/>
                </a:cubicBezTo>
                <a:cubicBezTo>
                  <a:pt x="6849982" y="1114604"/>
                  <a:pt x="6930178" y="1089273"/>
                  <a:pt x="6976607" y="1025944"/>
                </a:cubicBezTo>
                <a:cubicBezTo>
                  <a:pt x="6985048" y="1017498"/>
                  <a:pt x="7001931" y="1017498"/>
                  <a:pt x="7014595" y="1017498"/>
                </a:cubicBezTo>
                <a:cubicBezTo>
                  <a:pt x="7035697" y="1013276"/>
                  <a:pt x="7065244" y="1017498"/>
                  <a:pt x="7048361" y="979500"/>
                </a:cubicBezTo>
                <a:cubicBezTo>
                  <a:pt x="7044141" y="966834"/>
                  <a:pt x="7056803" y="958391"/>
                  <a:pt x="7065244" y="954169"/>
                </a:cubicBezTo>
                <a:cubicBezTo>
                  <a:pt x="7149660" y="933058"/>
                  <a:pt x="7183427" y="852840"/>
                  <a:pt x="7246739" y="810621"/>
                </a:cubicBezTo>
                <a:cubicBezTo>
                  <a:pt x="7335376" y="747291"/>
                  <a:pt x="7390249" y="637520"/>
                  <a:pt x="7499988" y="595301"/>
                </a:cubicBezTo>
                <a:cubicBezTo>
                  <a:pt x="7516871" y="591078"/>
                  <a:pt x="7529535" y="578413"/>
                  <a:pt x="7546417" y="565745"/>
                </a:cubicBezTo>
                <a:cubicBezTo>
                  <a:pt x="7563301" y="582633"/>
                  <a:pt x="7563301" y="603744"/>
                  <a:pt x="7584405" y="620632"/>
                </a:cubicBezTo>
                <a:cubicBezTo>
                  <a:pt x="7622393" y="645963"/>
                  <a:pt x="7630834" y="709292"/>
                  <a:pt x="7601287" y="751514"/>
                </a:cubicBezTo>
                <a:cubicBezTo>
                  <a:pt x="7575964" y="781068"/>
                  <a:pt x="7537975" y="802178"/>
                  <a:pt x="7537975" y="848620"/>
                </a:cubicBezTo>
                <a:cubicBezTo>
                  <a:pt x="7537975" y="865508"/>
                  <a:pt x="7516871" y="865508"/>
                  <a:pt x="7504209" y="869728"/>
                </a:cubicBezTo>
                <a:cubicBezTo>
                  <a:pt x="7466221" y="873951"/>
                  <a:pt x="7440898" y="899282"/>
                  <a:pt x="7415572" y="924615"/>
                </a:cubicBezTo>
                <a:cubicBezTo>
                  <a:pt x="7394469" y="945726"/>
                  <a:pt x="7386025" y="958391"/>
                  <a:pt x="7411351" y="979500"/>
                </a:cubicBezTo>
                <a:cubicBezTo>
                  <a:pt x="7419792" y="987945"/>
                  <a:pt x="7424015" y="1000610"/>
                  <a:pt x="7415572" y="1009055"/>
                </a:cubicBezTo>
                <a:cubicBezTo>
                  <a:pt x="7402909" y="1025944"/>
                  <a:pt x="7390249" y="1013276"/>
                  <a:pt x="7381805" y="1004833"/>
                </a:cubicBezTo>
                <a:cubicBezTo>
                  <a:pt x="7348039" y="979500"/>
                  <a:pt x="7331155" y="996388"/>
                  <a:pt x="7318493" y="1025944"/>
                </a:cubicBezTo>
                <a:cubicBezTo>
                  <a:pt x="7280506" y="1101939"/>
                  <a:pt x="7238297" y="1173711"/>
                  <a:pt x="7179207" y="1232818"/>
                </a:cubicBezTo>
                <a:cubicBezTo>
                  <a:pt x="7153881" y="1262374"/>
                  <a:pt x="7179207" y="1313036"/>
                  <a:pt x="7128557" y="1329924"/>
                </a:cubicBezTo>
                <a:cubicBezTo>
                  <a:pt x="7124337" y="1329924"/>
                  <a:pt x="7132777" y="1346812"/>
                  <a:pt x="7136997" y="1351035"/>
                </a:cubicBezTo>
                <a:cubicBezTo>
                  <a:pt x="7153881" y="1367923"/>
                  <a:pt x="7170763" y="1367923"/>
                  <a:pt x="7187647" y="1359480"/>
                </a:cubicBezTo>
                <a:cubicBezTo>
                  <a:pt x="7200310" y="1355258"/>
                  <a:pt x="7221413" y="1346812"/>
                  <a:pt x="7208753" y="1329924"/>
                </a:cubicBezTo>
                <a:cubicBezTo>
                  <a:pt x="7196089" y="1300371"/>
                  <a:pt x="7217193" y="1291928"/>
                  <a:pt x="7234077" y="1275040"/>
                </a:cubicBezTo>
                <a:cubicBezTo>
                  <a:pt x="7293169" y="1228598"/>
                  <a:pt x="7364922" y="1199045"/>
                  <a:pt x="7407131" y="1131492"/>
                </a:cubicBezTo>
                <a:cubicBezTo>
                  <a:pt x="7419792" y="1110382"/>
                  <a:pt x="7436675" y="1118827"/>
                  <a:pt x="7453559" y="1123047"/>
                </a:cubicBezTo>
                <a:cubicBezTo>
                  <a:pt x="7487325" y="1139935"/>
                  <a:pt x="7508431" y="1127270"/>
                  <a:pt x="7529535" y="1097716"/>
                </a:cubicBezTo>
                <a:cubicBezTo>
                  <a:pt x="7563301" y="1051275"/>
                  <a:pt x="7592847" y="1051275"/>
                  <a:pt x="7626613" y="1101939"/>
                </a:cubicBezTo>
                <a:cubicBezTo>
                  <a:pt x="7643497" y="1123047"/>
                  <a:pt x="7647717" y="1106159"/>
                  <a:pt x="7656160" y="1101939"/>
                </a:cubicBezTo>
                <a:cubicBezTo>
                  <a:pt x="7698367" y="1068163"/>
                  <a:pt x="7740576" y="1034386"/>
                  <a:pt x="7778563" y="996388"/>
                </a:cubicBezTo>
                <a:cubicBezTo>
                  <a:pt x="7858759" y="920392"/>
                  <a:pt x="7951615" y="857063"/>
                  <a:pt x="8019149" y="768402"/>
                </a:cubicBezTo>
                <a:cubicBezTo>
                  <a:pt x="8061358" y="705072"/>
                  <a:pt x="8133111" y="667074"/>
                  <a:pt x="8196424" y="620632"/>
                </a:cubicBezTo>
                <a:cubicBezTo>
                  <a:pt x="8217527" y="603744"/>
                  <a:pt x="8225970" y="595301"/>
                  <a:pt x="8230191" y="569968"/>
                </a:cubicBezTo>
                <a:cubicBezTo>
                  <a:pt x="8238633" y="544637"/>
                  <a:pt x="8238633" y="493972"/>
                  <a:pt x="8293503" y="527749"/>
                </a:cubicBezTo>
                <a:cubicBezTo>
                  <a:pt x="8306166" y="536191"/>
                  <a:pt x="8323049" y="523526"/>
                  <a:pt x="8318827" y="510861"/>
                </a:cubicBezTo>
                <a:cubicBezTo>
                  <a:pt x="8297723" y="451753"/>
                  <a:pt x="8348373" y="439086"/>
                  <a:pt x="8373699" y="409532"/>
                </a:cubicBezTo>
                <a:cubicBezTo>
                  <a:pt x="8394803" y="388424"/>
                  <a:pt x="8415906" y="371536"/>
                  <a:pt x="8437012" y="354648"/>
                </a:cubicBezTo>
                <a:cubicBezTo>
                  <a:pt x="8479219" y="329314"/>
                  <a:pt x="8496102" y="337759"/>
                  <a:pt x="8500323" y="384201"/>
                </a:cubicBezTo>
                <a:cubicBezTo>
                  <a:pt x="8504545" y="396867"/>
                  <a:pt x="8500323" y="405312"/>
                  <a:pt x="8512985" y="413755"/>
                </a:cubicBezTo>
                <a:cubicBezTo>
                  <a:pt x="8559415" y="434865"/>
                  <a:pt x="8580519" y="477084"/>
                  <a:pt x="8550972" y="519303"/>
                </a:cubicBezTo>
                <a:cubicBezTo>
                  <a:pt x="8504545" y="595301"/>
                  <a:pt x="8458115" y="671296"/>
                  <a:pt x="8382139" y="721960"/>
                </a:cubicBezTo>
                <a:cubicBezTo>
                  <a:pt x="8361036" y="734626"/>
                  <a:pt x="8339933" y="747291"/>
                  <a:pt x="8331490" y="768402"/>
                </a:cubicBezTo>
                <a:cubicBezTo>
                  <a:pt x="8289283" y="865508"/>
                  <a:pt x="8217527" y="945726"/>
                  <a:pt x="8149995" y="1021721"/>
                </a:cubicBezTo>
                <a:cubicBezTo>
                  <a:pt x="8112007" y="1059717"/>
                  <a:pt x="8078241" y="1101939"/>
                  <a:pt x="8099345" y="1165269"/>
                </a:cubicBezTo>
                <a:cubicBezTo>
                  <a:pt x="8103565" y="1186377"/>
                  <a:pt x="8090904" y="1207488"/>
                  <a:pt x="8074021" y="1224376"/>
                </a:cubicBezTo>
                <a:cubicBezTo>
                  <a:pt x="8065578" y="1228598"/>
                  <a:pt x="8061358" y="1237041"/>
                  <a:pt x="8069799" y="1245486"/>
                </a:cubicBezTo>
                <a:cubicBezTo>
                  <a:pt x="8078241" y="1249707"/>
                  <a:pt x="8086681" y="1249707"/>
                  <a:pt x="8090904" y="1245486"/>
                </a:cubicBezTo>
                <a:cubicBezTo>
                  <a:pt x="8137331" y="1194822"/>
                  <a:pt x="8179541" y="1144158"/>
                  <a:pt x="8242853" y="1110382"/>
                </a:cubicBezTo>
                <a:cubicBezTo>
                  <a:pt x="8268177" y="1004833"/>
                  <a:pt x="8373699" y="958391"/>
                  <a:pt x="8424349" y="869728"/>
                </a:cubicBezTo>
                <a:cubicBezTo>
                  <a:pt x="8428569" y="865508"/>
                  <a:pt x="8428569" y="861285"/>
                  <a:pt x="8432789" y="857063"/>
                </a:cubicBezTo>
                <a:cubicBezTo>
                  <a:pt x="8453895" y="844397"/>
                  <a:pt x="8466556" y="806398"/>
                  <a:pt x="8500323" y="827509"/>
                </a:cubicBezTo>
                <a:cubicBezTo>
                  <a:pt x="8534089" y="848620"/>
                  <a:pt x="8512985" y="878173"/>
                  <a:pt x="8504545" y="903504"/>
                </a:cubicBezTo>
                <a:cubicBezTo>
                  <a:pt x="8496102" y="941503"/>
                  <a:pt x="8474999" y="975279"/>
                  <a:pt x="8445453" y="1000610"/>
                </a:cubicBezTo>
                <a:cubicBezTo>
                  <a:pt x="8386360" y="1068163"/>
                  <a:pt x="8352593" y="1152603"/>
                  <a:pt x="8297723" y="1220153"/>
                </a:cubicBezTo>
                <a:cubicBezTo>
                  <a:pt x="8280840" y="1241264"/>
                  <a:pt x="8306166" y="1270817"/>
                  <a:pt x="8293503" y="1300371"/>
                </a:cubicBezTo>
                <a:cubicBezTo>
                  <a:pt x="8285061" y="1329924"/>
                  <a:pt x="8285061" y="1359480"/>
                  <a:pt x="8331490" y="1367923"/>
                </a:cubicBezTo>
                <a:cubicBezTo>
                  <a:pt x="8356816" y="1372146"/>
                  <a:pt x="8348373" y="1401699"/>
                  <a:pt x="8339933" y="1422810"/>
                </a:cubicBezTo>
                <a:cubicBezTo>
                  <a:pt x="8331490" y="1439696"/>
                  <a:pt x="8318827" y="1448141"/>
                  <a:pt x="8301943" y="1435475"/>
                </a:cubicBezTo>
                <a:cubicBezTo>
                  <a:pt x="8293503" y="1427030"/>
                  <a:pt x="8280840" y="1414365"/>
                  <a:pt x="8263957" y="1431253"/>
                </a:cubicBezTo>
                <a:cubicBezTo>
                  <a:pt x="8268177" y="1431253"/>
                  <a:pt x="8272399" y="1439696"/>
                  <a:pt x="8272399" y="1439696"/>
                </a:cubicBezTo>
                <a:cubicBezTo>
                  <a:pt x="8335710" y="1490360"/>
                  <a:pt x="8331490" y="1524136"/>
                  <a:pt x="8263957" y="1557912"/>
                </a:cubicBezTo>
                <a:cubicBezTo>
                  <a:pt x="8242853" y="1570578"/>
                  <a:pt x="8204867" y="1562135"/>
                  <a:pt x="8200644" y="1587466"/>
                </a:cubicBezTo>
                <a:cubicBezTo>
                  <a:pt x="8192203" y="1638130"/>
                  <a:pt x="8166877" y="1688794"/>
                  <a:pt x="8175321" y="1739458"/>
                </a:cubicBezTo>
                <a:cubicBezTo>
                  <a:pt x="8179541" y="1760567"/>
                  <a:pt x="8187983" y="1777455"/>
                  <a:pt x="8171100" y="1794343"/>
                </a:cubicBezTo>
                <a:cubicBezTo>
                  <a:pt x="8145774" y="1823897"/>
                  <a:pt x="8175321" y="1832342"/>
                  <a:pt x="8192203" y="1836562"/>
                </a:cubicBezTo>
                <a:cubicBezTo>
                  <a:pt x="8221750" y="1845007"/>
                  <a:pt x="8263957" y="1790120"/>
                  <a:pt x="8255517" y="1760567"/>
                </a:cubicBezTo>
                <a:cubicBezTo>
                  <a:pt x="8247073" y="1739458"/>
                  <a:pt x="8247073" y="1726791"/>
                  <a:pt x="8263957" y="1709903"/>
                </a:cubicBezTo>
                <a:cubicBezTo>
                  <a:pt x="8280840" y="1693015"/>
                  <a:pt x="8318827" y="1671906"/>
                  <a:pt x="8268177" y="1650796"/>
                </a:cubicBezTo>
                <a:cubicBezTo>
                  <a:pt x="8259737" y="1646573"/>
                  <a:pt x="8263957" y="1638130"/>
                  <a:pt x="8268177" y="1629685"/>
                </a:cubicBezTo>
                <a:cubicBezTo>
                  <a:pt x="8301943" y="1608577"/>
                  <a:pt x="8323049" y="1650796"/>
                  <a:pt x="8356816" y="1646573"/>
                </a:cubicBezTo>
                <a:cubicBezTo>
                  <a:pt x="8373699" y="1646573"/>
                  <a:pt x="8361036" y="1667684"/>
                  <a:pt x="8356816" y="1684572"/>
                </a:cubicBezTo>
                <a:cubicBezTo>
                  <a:pt x="8348373" y="1718348"/>
                  <a:pt x="8314607" y="1747901"/>
                  <a:pt x="8335710" y="1785900"/>
                </a:cubicBezTo>
                <a:cubicBezTo>
                  <a:pt x="8339933" y="1790120"/>
                  <a:pt x="8335710" y="1798566"/>
                  <a:pt x="8331490" y="1802788"/>
                </a:cubicBezTo>
                <a:cubicBezTo>
                  <a:pt x="8259737" y="1849230"/>
                  <a:pt x="8285061" y="1946336"/>
                  <a:pt x="8234411" y="2001220"/>
                </a:cubicBezTo>
                <a:cubicBezTo>
                  <a:pt x="8221750" y="2013886"/>
                  <a:pt x="8217527" y="2030774"/>
                  <a:pt x="8204867" y="2043439"/>
                </a:cubicBezTo>
                <a:cubicBezTo>
                  <a:pt x="8162657" y="2077216"/>
                  <a:pt x="8141554" y="2119437"/>
                  <a:pt x="8120448" y="2165879"/>
                </a:cubicBezTo>
                <a:cubicBezTo>
                  <a:pt x="8116228" y="2178544"/>
                  <a:pt x="8107787" y="2186987"/>
                  <a:pt x="8103565" y="2199655"/>
                </a:cubicBezTo>
                <a:cubicBezTo>
                  <a:pt x="8103565" y="2229208"/>
                  <a:pt x="8014929" y="2216543"/>
                  <a:pt x="8069799" y="2275650"/>
                </a:cubicBezTo>
                <a:cubicBezTo>
                  <a:pt x="8090904" y="2300981"/>
                  <a:pt x="8086681" y="2338980"/>
                  <a:pt x="8120448" y="2368533"/>
                </a:cubicBezTo>
                <a:cubicBezTo>
                  <a:pt x="8158437" y="2402310"/>
                  <a:pt x="8166877" y="2452974"/>
                  <a:pt x="8137331" y="2499415"/>
                </a:cubicBezTo>
                <a:cubicBezTo>
                  <a:pt x="8057137" y="2626075"/>
                  <a:pt x="7981162" y="2756954"/>
                  <a:pt x="7879863" y="2870948"/>
                </a:cubicBezTo>
                <a:cubicBezTo>
                  <a:pt x="7846096" y="2908947"/>
                  <a:pt x="7808109" y="2946946"/>
                  <a:pt x="7778563" y="2989165"/>
                </a:cubicBezTo>
                <a:cubicBezTo>
                  <a:pt x="7757459" y="3022941"/>
                  <a:pt x="7711030" y="3039829"/>
                  <a:pt x="7677263" y="3060938"/>
                </a:cubicBezTo>
                <a:cubicBezTo>
                  <a:pt x="7660380" y="3069383"/>
                  <a:pt x="7647717" y="3082048"/>
                  <a:pt x="7643497" y="3103159"/>
                </a:cubicBezTo>
                <a:cubicBezTo>
                  <a:pt x="7613951" y="3179154"/>
                  <a:pt x="7575964" y="3246707"/>
                  <a:pt x="7525315" y="3322702"/>
                </a:cubicBezTo>
                <a:cubicBezTo>
                  <a:pt x="7559081" y="3326924"/>
                  <a:pt x="7588627" y="3335367"/>
                  <a:pt x="7618171" y="3339590"/>
                </a:cubicBezTo>
                <a:cubicBezTo>
                  <a:pt x="7635054" y="3343812"/>
                  <a:pt x="7651937" y="3339590"/>
                  <a:pt x="7656160" y="3326924"/>
                </a:cubicBezTo>
                <a:cubicBezTo>
                  <a:pt x="7673043" y="3259372"/>
                  <a:pt x="7765900" y="3229818"/>
                  <a:pt x="7753237" y="3145378"/>
                </a:cubicBezTo>
                <a:cubicBezTo>
                  <a:pt x="7795446" y="3124267"/>
                  <a:pt x="7770120" y="3031384"/>
                  <a:pt x="7858759" y="3044049"/>
                </a:cubicBezTo>
                <a:cubicBezTo>
                  <a:pt x="7884083" y="3048272"/>
                  <a:pt x="7888305" y="3006053"/>
                  <a:pt x="7909409" y="2989165"/>
                </a:cubicBezTo>
                <a:cubicBezTo>
                  <a:pt x="7993825" y="2921613"/>
                  <a:pt x="8036032" y="2828730"/>
                  <a:pt x="8052915" y="2723181"/>
                </a:cubicBezTo>
                <a:cubicBezTo>
                  <a:pt x="8061358" y="2689405"/>
                  <a:pt x="8078241" y="2672516"/>
                  <a:pt x="8112007" y="2672516"/>
                </a:cubicBezTo>
                <a:cubicBezTo>
                  <a:pt x="8137331" y="2723181"/>
                  <a:pt x="8124671" y="2769622"/>
                  <a:pt x="8095125" y="2820287"/>
                </a:cubicBezTo>
                <a:cubicBezTo>
                  <a:pt x="8057137" y="2879394"/>
                  <a:pt x="8048695" y="2955389"/>
                  <a:pt x="8027591" y="3022941"/>
                </a:cubicBezTo>
                <a:cubicBezTo>
                  <a:pt x="8014929" y="3073605"/>
                  <a:pt x="7993825" y="3111602"/>
                  <a:pt x="7947395" y="3141155"/>
                </a:cubicBezTo>
                <a:cubicBezTo>
                  <a:pt x="7888305" y="3179154"/>
                  <a:pt x="7867199" y="3255149"/>
                  <a:pt x="7812329" y="3301591"/>
                </a:cubicBezTo>
                <a:cubicBezTo>
                  <a:pt x="7808109" y="3310036"/>
                  <a:pt x="7803887" y="3322702"/>
                  <a:pt x="7795446" y="3322702"/>
                </a:cubicBezTo>
                <a:cubicBezTo>
                  <a:pt x="7732133" y="3326924"/>
                  <a:pt x="7732133" y="3386031"/>
                  <a:pt x="7711030" y="3424028"/>
                </a:cubicBezTo>
                <a:cubicBezTo>
                  <a:pt x="7685704" y="3466249"/>
                  <a:pt x="7647717" y="3495803"/>
                  <a:pt x="7609731" y="3525356"/>
                </a:cubicBezTo>
                <a:cubicBezTo>
                  <a:pt x="7601287" y="3529579"/>
                  <a:pt x="7601287" y="3538022"/>
                  <a:pt x="7605511" y="3546467"/>
                </a:cubicBezTo>
                <a:cubicBezTo>
                  <a:pt x="7605511" y="3576020"/>
                  <a:pt x="7575964" y="3580243"/>
                  <a:pt x="7571744" y="3567575"/>
                </a:cubicBezTo>
                <a:cubicBezTo>
                  <a:pt x="7550638" y="3529579"/>
                  <a:pt x="7533755" y="3554910"/>
                  <a:pt x="7516871" y="3567575"/>
                </a:cubicBezTo>
                <a:cubicBezTo>
                  <a:pt x="7487325" y="3592909"/>
                  <a:pt x="7470442" y="3635128"/>
                  <a:pt x="7428235" y="3647793"/>
                </a:cubicBezTo>
                <a:cubicBezTo>
                  <a:pt x="7415572" y="3652016"/>
                  <a:pt x="7411351" y="3668904"/>
                  <a:pt x="7415572" y="3681569"/>
                </a:cubicBezTo>
                <a:cubicBezTo>
                  <a:pt x="7428235" y="3715345"/>
                  <a:pt x="7407131" y="3728011"/>
                  <a:pt x="7377585" y="3740679"/>
                </a:cubicBezTo>
                <a:cubicBezTo>
                  <a:pt x="7360702" y="3753344"/>
                  <a:pt x="7314273" y="3732233"/>
                  <a:pt x="7322715" y="3787120"/>
                </a:cubicBezTo>
                <a:cubicBezTo>
                  <a:pt x="7326935" y="3808229"/>
                  <a:pt x="7284726" y="3833562"/>
                  <a:pt x="7322715" y="3863116"/>
                </a:cubicBezTo>
                <a:cubicBezTo>
                  <a:pt x="7335376" y="3871558"/>
                  <a:pt x="7318493" y="3888446"/>
                  <a:pt x="7310053" y="3896892"/>
                </a:cubicBezTo>
                <a:cubicBezTo>
                  <a:pt x="7284726" y="3918000"/>
                  <a:pt x="7250959" y="3926445"/>
                  <a:pt x="7242519" y="3968664"/>
                </a:cubicBezTo>
                <a:cubicBezTo>
                  <a:pt x="7238297" y="3985552"/>
                  <a:pt x="7221413" y="3977110"/>
                  <a:pt x="7208753" y="3968664"/>
                </a:cubicBezTo>
                <a:cubicBezTo>
                  <a:pt x="7179207" y="3947554"/>
                  <a:pt x="7145440" y="3926445"/>
                  <a:pt x="7115893" y="3905335"/>
                </a:cubicBezTo>
                <a:cubicBezTo>
                  <a:pt x="7099011" y="3892669"/>
                  <a:pt x="7082127" y="3880004"/>
                  <a:pt x="7065244" y="3888446"/>
                </a:cubicBezTo>
                <a:cubicBezTo>
                  <a:pt x="7044141" y="3896892"/>
                  <a:pt x="7048361" y="3913780"/>
                  <a:pt x="7048361" y="3930668"/>
                </a:cubicBezTo>
                <a:cubicBezTo>
                  <a:pt x="7052581" y="3960221"/>
                  <a:pt x="7039921" y="3968664"/>
                  <a:pt x="7014595" y="3981330"/>
                </a:cubicBezTo>
                <a:cubicBezTo>
                  <a:pt x="6934398" y="4019329"/>
                  <a:pt x="6871085" y="4082658"/>
                  <a:pt x="6833099" y="4162876"/>
                </a:cubicBezTo>
                <a:cubicBezTo>
                  <a:pt x="6816215" y="4196652"/>
                  <a:pt x="6790892" y="4221983"/>
                  <a:pt x="6761345" y="4243094"/>
                </a:cubicBezTo>
                <a:cubicBezTo>
                  <a:pt x="6723359" y="4272648"/>
                  <a:pt x="6689593" y="4314867"/>
                  <a:pt x="6651603" y="4331755"/>
                </a:cubicBezTo>
                <a:cubicBezTo>
                  <a:pt x="6588291" y="4357088"/>
                  <a:pt x="6558747" y="4416195"/>
                  <a:pt x="6508097" y="4449971"/>
                </a:cubicBezTo>
                <a:cubicBezTo>
                  <a:pt x="6482771" y="4466859"/>
                  <a:pt x="6465887" y="4487968"/>
                  <a:pt x="6449005" y="4513301"/>
                </a:cubicBezTo>
                <a:cubicBezTo>
                  <a:pt x="6385691" y="4606184"/>
                  <a:pt x="6305498" y="4682179"/>
                  <a:pt x="6204196" y="4737066"/>
                </a:cubicBezTo>
                <a:cubicBezTo>
                  <a:pt x="6195756" y="4741286"/>
                  <a:pt x="6183093" y="4745509"/>
                  <a:pt x="6191536" y="4758175"/>
                </a:cubicBezTo>
                <a:cubicBezTo>
                  <a:pt x="6216859" y="4796173"/>
                  <a:pt x="6187313" y="4817284"/>
                  <a:pt x="6166210" y="4838392"/>
                </a:cubicBezTo>
                <a:cubicBezTo>
                  <a:pt x="6115560" y="4884834"/>
                  <a:pt x="6098677" y="4952386"/>
                  <a:pt x="6052247" y="5007273"/>
                </a:cubicBezTo>
                <a:cubicBezTo>
                  <a:pt x="6081793" y="5087491"/>
                  <a:pt x="6026923" y="5074823"/>
                  <a:pt x="5980494" y="5074823"/>
                </a:cubicBezTo>
                <a:cubicBezTo>
                  <a:pt x="5967831" y="5074823"/>
                  <a:pt x="5950947" y="5083268"/>
                  <a:pt x="5955168" y="5104379"/>
                </a:cubicBezTo>
                <a:cubicBezTo>
                  <a:pt x="5959390" y="5167709"/>
                  <a:pt x="5925624" y="5197262"/>
                  <a:pt x="5858091" y="5188817"/>
                </a:cubicBezTo>
                <a:cubicBezTo>
                  <a:pt x="5849648" y="5188817"/>
                  <a:pt x="5841208" y="5188817"/>
                  <a:pt x="5832765" y="5197262"/>
                </a:cubicBezTo>
                <a:cubicBezTo>
                  <a:pt x="5828545" y="5201483"/>
                  <a:pt x="5828545" y="5209928"/>
                  <a:pt x="5832765" y="5218371"/>
                </a:cubicBezTo>
                <a:cubicBezTo>
                  <a:pt x="5845428" y="5239481"/>
                  <a:pt x="5921401" y="5252147"/>
                  <a:pt x="5845428" y="5290146"/>
                </a:cubicBezTo>
                <a:cubicBezTo>
                  <a:pt x="5870751" y="5349253"/>
                  <a:pt x="5811661" y="5383029"/>
                  <a:pt x="5807441" y="5437916"/>
                </a:cubicBezTo>
                <a:cubicBezTo>
                  <a:pt x="5803218" y="5463247"/>
                  <a:pt x="5790558" y="5484357"/>
                  <a:pt x="5752569" y="5497023"/>
                </a:cubicBezTo>
                <a:cubicBezTo>
                  <a:pt x="5723025" y="5505466"/>
                  <a:pt x="5697699" y="5543465"/>
                  <a:pt x="5672373" y="5573018"/>
                </a:cubicBezTo>
                <a:cubicBezTo>
                  <a:pt x="5655489" y="5585684"/>
                  <a:pt x="5642829" y="5598349"/>
                  <a:pt x="5621723" y="5602572"/>
                </a:cubicBezTo>
                <a:cubicBezTo>
                  <a:pt x="5600620" y="5606794"/>
                  <a:pt x="5549970" y="5602572"/>
                  <a:pt x="5592179" y="5653236"/>
                </a:cubicBezTo>
                <a:cubicBezTo>
                  <a:pt x="5558413" y="5653236"/>
                  <a:pt x="5604840" y="5729231"/>
                  <a:pt x="5541529" y="5699678"/>
                </a:cubicBezTo>
                <a:cubicBezTo>
                  <a:pt x="5541529" y="5699678"/>
                  <a:pt x="5537307" y="5699678"/>
                  <a:pt x="5537307" y="5703900"/>
                </a:cubicBezTo>
                <a:cubicBezTo>
                  <a:pt x="5495100" y="5767230"/>
                  <a:pt x="5389578" y="5741897"/>
                  <a:pt x="5360034" y="5830560"/>
                </a:cubicBezTo>
                <a:cubicBezTo>
                  <a:pt x="5351591" y="5864336"/>
                  <a:pt x="5326267" y="5893889"/>
                  <a:pt x="5334708" y="5931886"/>
                </a:cubicBezTo>
                <a:cubicBezTo>
                  <a:pt x="5338928" y="5957219"/>
                  <a:pt x="5326267" y="5974107"/>
                  <a:pt x="5313604" y="5990995"/>
                </a:cubicBezTo>
                <a:cubicBezTo>
                  <a:pt x="5267175" y="6041660"/>
                  <a:pt x="5224968" y="6100767"/>
                  <a:pt x="5170096" y="6138763"/>
                </a:cubicBezTo>
                <a:cubicBezTo>
                  <a:pt x="5136329" y="6159874"/>
                  <a:pt x="5123668" y="6193650"/>
                  <a:pt x="5106783" y="6223203"/>
                </a:cubicBezTo>
                <a:cubicBezTo>
                  <a:pt x="5089900" y="6261202"/>
                  <a:pt x="5060356" y="6286533"/>
                  <a:pt x="5018146" y="6290756"/>
                </a:cubicBezTo>
                <a:cubicBezTo>
                  <a:pt x="4933730" y="6299199"/>
                  <a:pt x="4874640" y="6345640"/>
                  <a:pt x="4832431" y="6417415"/>
                </a:cubicBezTo>
                <a:cubicBezTo>
                  <a:pt x="4798664" y="6480745"/>
                  <a:pt x="4743794" y="6489188"/>
                  <a:pt x="4684702" y="6489188"/>
                </a:cubicBezTo>
                <a:cubicBezTo>
                  <a:pt x="4650935" y="6489188"/>
                  <a:pt x="4604506" y="6434303"/>
                  <a:pt x="4608728" y="6408970"/>
                </a:cubicBezTo>
                <a:cubicBezTo>
                  <a:pt x="4612948" y="6358308"/>
                  <a:pt x="4612948" y="6358308"/>
                  <a:pt x="4562299" y="6362528"/>
                </a:cubicBezTo>
                <a:cubicBezTo>
                  <a:pt x="4558078" y="6341420"/>
                  <a:pt x="4574962" y="6337197"/>
                  <a:pt x="4587622" y="6328752"/>
                </a:cubicBezTo>
                <a:cubicBezTo>
                  <a:pt x="4591845" y="6324532"/>
                  <a:pt x="4608728" y="6316087"/>
                  <a:pt x="4600285" y="6307644"/>
                </a:cubicBezTo>
                <a:cubicBezTo>
                  <a:pt x="4553856" y="6265422"/>
                  <a:pt x="4604506" y="6214761"/>
                  <a:pt x="4596065" y="6168319"/>
                </a:cubicBezTo>
                <a:cubicBezTo>
                  <a:pt x="4596065" y="6159874"/>
                  <a:pt x="4591845" y="6147208"/>
                  <a:pt x="4591845" y="6138763"/>
                </a:cubicBezTo>
                <a:cubicBezTo>
                  <a:pt x="4570739" y="6134543"/>
                  <a:pt x="4532752" y="6164096"/>
                  <a:pt x="4532752" y="6142986"/>
                </a:cubicBezTo>
                <a:cubicBezTo>
                  <a:pt x="4528532" y="6096544"/>
                  <a:pt x="4477882" y="6054325"/>
                  <a:pt x="4515869" y="6003661"/>
                </a:cubicBezTo>
                <a:cubicBezTo>
                  <a:pt x="4558078" y="5948774"/>
                  <a:pt x="4596065" y="5889667"/>
                  <a:pt x="4617169" y="5822114"/>
                </a:cubicBezTo>
                <a:cubicBezTo>
                  <a:pt x="4621389" y="5805226"/>
                  <a:pt x="4638272" y="5792561"/>
                  <a:pt x="4621389" y="5775673"/>
                </a:cubicBezTo>
                <a:cubicBezTo>
                  <a:pt x="4604506" y="5763007"/>
                  <a:pt x="4579182" y="5763007"/>
                  <a:pt x="4558078" y="5775673"/>
                </a:cubicBezTo>
                <a:cubicBezTo>
                  <a:pt x="4532752" y="5796783"/>
                  <a:pt x="4511649" y="5817894"/>
                  <a:pt x="4494766" y="5847448"/>
                </a:cubicBezTo>
                <a:cubicBezTo>
                  <a:pt x="4465219" y="5906555"/>
                  <a:pt x="4418790" y="5952996"/>
                  <a:pt x="4368140" y="5999438"/>
                </a:cubicBezTo>
                <a:cubicBezTo>
                  <a:pt x="4363920" y="6003661"/>
                  <a:pt x="4359700" y="6016326"/>
                  <a:pt x="4355477" y="6012104"/>
                </a:cubicBezTo>
                <a:cubicBezTo>
                  <a:pt x="4292167" y="6007883"/>
                  <a:pt x="4279504" y="6062768"/>
                  <a:pt x="4254178" y="6096544"/>
                </a:cubicBezTo>
                <a:cubicBezTo>
                  <a:pt x="4135995" y="6261202"/>
                  <a:pt x="3984046" y="6400527"/>
                  <a:pt x="3882746" y="6573628"/>
                </a:cubicBezTo>
                <a:cubicBezTo>
                  <a:pt x="3870083" y="6594739"/>
                  <a:pt x="3857420" y="6603182"/>
                  <a:pt x="3836317" y="6590516"/>
                </a:cubicBezTo>
                <a:cubicBezTo>
                  <a:pt x="3819433" y="6577851"/>
                  <a:pt x="3815213" y="6565185"/>
                  <a:pt x="3823654" y="6548297"/>
                </a:cubicBezTo>
                <a:cubicBezTo>
                  <a:pt x="3844760" y="6510298"/>
                  <a:pt x="3844760" y="6468079"/>
                  <a:pt x="3844760" y="6430081"/>
                </a:cubicBezTo>
                <a:cubicBezTo>
                  <a:pt x="3844760" y="6379416"/>
                  <a:pt x="3861643" y="6341420"/>
                  <a:pt x="3891187" y="6307644"/>
                </a:cubicBezTo>
                <a:cubicBezTo>
                  <a:pt x="3916513" y="6273868"/>
                  <a:pt x="3933396" y="6231649"/>
                  <a:pt x="3950279" y="6193650"/>
                </a:cubicBezTo>
                <a:cubicBezTo>
                  <a:pt x="3971383" y="6138763"/>
                  <a:pt x="3941839" y="6126098"/>
                  <a:pt x="3899630" y="6113432"/>
                </a:cubicBezTo>
                <a:cubicBezTo>
                  <a:pt x="3886966" y="6113432"/>
                  <a:pt x="3870083" y="6113432"/>
                  <a:pt x="3870083" y="6096544"/>
                </a:cubicBezTo>
                <a:cubicBezTo>
                  <a:pt x="3870083" y="6079656"/>
                  <a:pt x="3886966" y="6083879"/>
                  <a:pt x="3895409" y="6079656"/>
                </a:cubicBezTo>
                <a:cubicBezTo>
                  <a:pt x="3924956" y="6062768"/>
                  <a:pt x="3937616" y="6028992"/>
                  <a:pt x="3937616" y="6003661"/>
                </a:cubicBezTo>
                <a:cubicBezTo>
                  <a:pt x="3933396" y="5969885"/>
                  <a:pt x="3895409" y="5978327"/>
                  <a:pt x="3874303" y="5982550"/>
                </a:cubicBezTo>
                <a:cubicBezTo>
                  <a:pt x="3832097" y="5990995"/>
                  <a:pt x="3798330" y="6007883"/>
                  <a:pt x="3781447" y="6050102"/>
                </a:cubicBezTo>
                <a:cubicBezTo>
                  <a:pt x="3777227" y="6058545"/>
                  <a:pt x="3773004" y="6075433"/>
                  <a:pt x="3756121" y="6075433"/>
                </a:cubicBezTo>
                <a:cubicBezTo>
                  <a:pt x="3743460" y="6075433"/>
                  <a:pt x="3743460" y="6058545"/>
                  <a:pt x="3743460" y="6050102"/>
                </a:cubicBezTo>
                <a:cubicBezTo>
                  <a:pt x="3739237" y="6028992"/>
                  <a:pt x="3726577" y="6028992"/>
                  <a:pt x="3709694" y="6033214"/>
                </a:cubicBezTo>
                <a:cubicBezTo>
                  <a:pt x="3642161" y="6058545"/>
                  <a:pt x="3578848" y="6083879"/>
                  <a:pt x="3536639" y="6151431"/>
                </a:cubicBezTo>
                <a:cubicBezTo>
                  <a:pt x="3502872" y="6202093"/>
                  <a:pt x="3443782" y="6235869"/>
                  <a:pt x="3397352" y="6278090"/>
                </a:cubicBezTo>
                <a:cubicBezTo>
                  <a:pt x="3393132" y="6286533"/>
                  <a:pt x="3380469" y="6286533"/>
                  <a:pt x="3372026" y="6282311"/>
                </a:cubicBezTo>
                <a:cubicBezTo>
                  <a:pt x="3367806" y="6278090"/>
                  <a:pt x="3367806" y="6265422"/>
                  <a:pt x="3367806" y="6261202"/>
                </a:cubicBezTo>
                <a:cubicBezTo>
                  <a:pt x="3380469" y="6225315"/>
                  <a:pt x="3383635" y="6187317"/>
                  <a:pt x="3385746" y="6149319"/>
                </a:cubicBezTo>
                <a:lnTo>
                  <a:pt x="3387550" y="6119461"/>
                </a:lnTo>
                <a:lnTo>
                  <a:pt x="3363994" y="6138763"/>
                </a:ln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5"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5"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4" y="4534412"/>
                </a:cubicBezTo>
                <a:cubicBezTo>
                  <a:pt x="1688331"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10" y="2136325"/>
                </a:cubicBezTo>
                <a:cubicBezTo>
                  <a:pt x="1228259" y="2123657"/>
                  <a:pt x="1177611"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1" y="2001220"/>
                </a:cubicBezTo>
                <a:cubicBezTo>
                  <a:pt x="1232481"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1"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4"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4"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4" y="1123047"/>
                  <a:pt x="2186387" y="1131492"/>
                  <a:pt x="2194827" y="1148380"/>
                </a:cubicBezTo>
                <a:cubicBezTo>
                  <a:pt x="2207490" y="1169489"/>
                  <a:pt x="2190607" y="1182156"/>
                  <a:pt x="2177945" y="1190599"/>
                </a:cubicBezTo>
                <a:cubicBezTo>
                  <a:pt x="2165281" y="1199045"/>
                  <a:pt x="2152620" y="1207488"/>
                  <a:pt x="2156840" y="1220153"/>
                </a:cubicBezTo>
                <a:cubicBezTo>
                  <a:pt x="2161060" y="1228598"/>
                  <a:pt x="2169504" y="1237041"/>
                  <a:pt x="2177945" y="1237041"/>
                </a:cubicBezTo>
                <a:cubicBezTo>
                  <a:pt x="2194827" y="1241264"/>
                  <a:pt x="2190607" y="1220153"/>
                  <a:pt x="2199047" y="1211710"/>
                </a:cubicBezTo>
                <a:cubicBezTo>
                  <a:pt x="2207490" y="1199045"/>
                  <a:pt x="2215930" y="1190599"/>
                  <a:pt x="2224374"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8488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6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EBBCD9AC-6DC7-4CF0-B75A-514911F66754}"/>
              </a:ext>
            </a:extLst>
          </p:cNvPr>
          <p:cNvSpPr>
            <a:spLocks noGrp="1"/>
          </p:cNvSpPr>
          <p:nvPr>
            <p:ph type="pic" idx="1"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037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alpha val="9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3212976"/>
            <a:ext cx="12192000" cy="3106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400" b="0" baseline="0">
                <a:solidFill>
                  <a:schemeClr val="accent4"/>
                </a:solidFill>
                <a:latin typeface="+mj-lt"/>
                <a:cs typeface="Arial" pitchFamily="34" charset="0"/>
              </a:defRPr>
            </a:lvl1pPr>
          </a:lstStyle>
          <a:p>
            <a:r>
              <a:rPr lang="en-US" altLang="ko-KR" dirty="0"/>
              <a:t>IMAGES AND CONTENTS</a:t>
            </a:r>
            <a:endParaRPr lang="ko-KR" altLang="en-US" dirty="0"/>
          </a:p>
        </p:txBody>
      </p:sp>
      <p:grpSp>
        <p:nvGrpSpPr>
          <p:cNvPr id="9" name="Group 5">
            <a:extLst>
              <a:ext uri="{FF2B5EF4-FFF2-40B4-BE49-F238E27FC236}">
                <a16:creationId xmlns:a16="http://schemas.microsoft.com/office/drawing/2014/main" id="{B5D53FA1-409A-4F5F-97C4-2399D18531AF}"/>
              </a:ext>
            </a:extLst>
          </p:cNvPr>
          <p:cNvGrpSpPr/>
          <p:nvPr userDrawn="1"/>
        </p:nvGrpSpPr>
        <p:grpSpPr>
          <a:xfrm>
            <a:off x="2187927" y="902493"/>
            <a:ext cx="7356667" cy="3751977"/>
            <a:chOff x="-612576" y="1705002"/>
            <a:chExt cx="5688632" cy="2537858"/>
          </a:xfrm>
        </p:grpSpPr>
        <p:sp>
          <p:nvSpPr>
            <p:cNvPr id="11" name="Oval 6">
              <a:extLst>
                <a:ext uri="{FF2B5EF4-FFF2-40B4-BE49-F238E27FC236}">
                  <a16:creationId xmlns:a16="http://schemas.microsoft.com/office/drawing/2014/main" id="{969FB361-09E7-4A75-BE80-810B6558E106}"/>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3" name="Picture 2" descr="E:\002-KIMS BUSINESS\000-B-KIMS-소스 분류-2014\00-kims-작업건별-재료모음\002-일러-모니터-모바일-타블렛\laptop-01.png">
              <a:extLst>
                <a:ext uri="{FF2B5EF4-FFF2-40B4-BE49-F238E27FC236}">
                  <a16:creationId xmlns:a16="http://schemas.microsoft.com/office/drawing/2014/main" id="{B0DD55B0-CC85-48EE-91A7-11167D6D7A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Picture Placeholder 2">
            <a:extLst>
              <a:ext uri="{FF2B5EF4-FFF2-40B4-BE49-F238E27FC236}">
                <a16:creationId xmlns:a16="http://schemas.microsoft.com/office/drawing/2014/main" id="{F90C4089-2A84-4438-930C-7392D1437CB4}"/>
              </a:ext>
            </a:extLst>
          </p:cNvPr>
          <p:cNvSpPr>
            <a:spLocks noGrp="1"/>
          </p:cNvSpPr>
          <p:nvPr>
            <p:ph type="pic" idx="11" hasCustomPrompt="1"/>
          </p:nvPr>
        </p:nvSpPr>
        <p:spPr>
          <a:xfrm>
            <a:off x="4170667" y="1367063"/>
            <a:ext cx="3536161" cy="2651877"/>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88080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ICON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851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CBB2BE-F7B5-7FF1-020C-156DD8711960}"/>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1762125"/>
            <a:ext cx="2952750" cy="32766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2743200" y="1762125"/>
            <a:ext cx="9448800" cy="3276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53125" y="2847975"/>
            <a:ext cx="6238875" cy="715516"/>
          </a:xfrm>
          <a:prstGeom prst="rect">
            <a:avLst/>
          </a:prstGeom>
        </p:spPr>
        <p:txBody>
          <a:bodyPr anchor="ctr"/>
          <a:lstStyle>
            <a:lvl1pPr marL="0" indent="0" algn="l">
              <a:buNone/>
              <a:defRPr sz="5400" b="0" baseline="0">
                <a:solidFill>
                  <a:schemeClr val="bg2"/>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53125" y="3563491"/>
            <a:ext cx="6238875" cy="288032"/>
          </a:xfrm>
          <a:prstGeom prst="rect">
            <a:avLst/>
          </a:prstGeom>
        </p:spPr>
        <p:txBody>
          <a:bodyPr anchor="ctr"/>
          <a:lstStyle>
            <a:lvl1pPr marL="0" indent="0" algn="l">
              <a:buNone/>
              <a:defRPr sz="1800" b="0" baseline="0">
                <a:solidFill>
                  <a:schemeClr val="bg2"/>
                </a:solidFill>
                <a:latin typeface="+mn-lt"/>
                <a:cs typeface="Arial" pitchFamily="34" charset="0"/>
              </a:defRPr>
            </a:lvl1pPr>
          </a:lstStyle>
          <a:p>
            <a:pPr lvl="0"/>
            <a:r>
              <a:rPr lang="en-US" altLang="ko-KR" dirty="0"/>
              <a:t>Insert your subtitle here</a:t>
            </a:r>
          </a:p>
        </p:txBody>
      </p:sp>
      <p:pic>
        <p:nvPicPr>
          <p:cNvPr id="7" name="Picture 6">
            <a:extLst>
              <a:ext uri="{FF2B5EF4-FFF2-40B4-BE49-F238E27FC236}">
                <a16:creationId xmlns:a16="http://schemas.microsoft.com/office/drawing/2014/main" id="{06A31C58-0BD3-99E8-8A0A-F1287BEF1A1B}"/>
              </a:ext>
            </a:extLst>
          </p:cNvPr>
          <p:cNvPicPr>
            <a:picLocks noChangeAspect="1"/>
          </p:cNvPicPr>
          <p:nvPr userDrawn="1"/>
        </p:nvPicPr>
        <p:blipFill>
          <a:blip r:embed="rId2"/>
          <a:stretch>
            <a:fillRect/>
          </a:stretch>
        </p:blipFill>
        <p:spPr>
          <a:xfrm>
            <a:off x="1236857" y="1922657"/>
            <a:ext cx="3012686" cy="3012686"/>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52601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8" name="Rectangle 7"/>
          <p:cNvSpPr/>
          <p:nvPr userDrawn="1"/>
        </p:nvSpPr>
        <p:spPr>
          <a:xfrm>
            <a:off x="3524250" y="0"/>
            <a:ext cx="514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4772024" y="0"/>
            <a:ext cx="2647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764014"/>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340078"/>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2050" name="Picture 2" descr="Cloud Firestore | Store and sync app data at global scale | Firebase">
            <a:extLst>
              <a:ext uri="{FF2B5EF4-FFF2-40B4-BE49-F238E27FC236}">
                <a16:creationId xmlns:a16="http://schemas.microsoft.com/office/drawing/2014/main" id="{F5A03E49-874D-5427-C2C9-B6D89876F3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4250" y="-379487"/>
            <a:ext cx="5143500" cy="51435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0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loud Firestore | Store and sync app data at global scale | Firebase">
            <a:extLst>
              <a:ext uri="{FF2B5EF4-FFF2-40B4-BE49-F238E27FC236}">
                <a16:creationId xmlns:a16="http://schemas.microsoft.com/office/drawing/2014/main" id="{EF25B2F4-96C2-E713-0392-6661EB0C6D7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5654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p:cNvSpPr>
            <a:spLocks noGrp="1"/>
          </p:cNvSpPr>
          <p:nvPr>
            <p:ph type="body" sz="quarter" idx="10" hasCustomPrompt="1"/>
          </p:nvPr>
        </p:nvSpPr>
        <p:spPr>
          <a:xfrm>
            <a:off x="2322095" y="556614"/>
            <a:ext cx="9574630"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pic>
        <p:nvPicPr>
          <p:cNvPr id="13" name="Picture 12">
            <a:extLst>
              <a:ext uri="{FF2B5EF4-FFF2-40B4-BE49-F238E27FC236}">
                <a16:creationId xmlns:a16="http://schemas.microsoft.com/office/drawing/2014/main" id="{2BFC3D04-D624-932F-A3B2-EAC10B8C0A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0" y="115414"/>
            <a:ext cx="2197779" cy="2197779"/>
          </a:xfrm>
          <a:prstGeom prst="rect">
            <a:avLst/>
          </a:prstGeom>
        </p:spPr>
      </p:pic>
    </p:spTree>
    <p:extLst>
      <p:ext uri="{BB962C8B-B14F-4D97-AF65-F5344CB8AC3E}">
        <p14:creationId xmlns:p14="http://schemas.microsoft.com/office/powerpoint/2010/main" val="591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2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2">
            <a:extLst>
              <a:ext uri="{FF2B5EF4-FFF2-40B4-BE49-F238E27FC236}">
                <a16:creationId xmlns:a16="http://schemas.microsoft.com/office/drawing/2014/main" id="{2575F0E1-023F-41BE-A027-0C561590555C}"/>
              </a:ext>
            </a:extLst>
          </p:cNvPr>
          <p:cNvSpPr>
            <a:spLocks noGrp="1"/>
          </p:cNvSpPr>
          <p:nvPr>
            <p:ph type="pic" sz="quarter" idx="59" hasCustomPrompt="1"/>
          </p:nvPr>
        </p:nvSpPr>
        <p:spPr>
          <a:xfrm>
            <a:off x="8402315" y="168934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Rectangle 37">
            <a:extLst>
              <a:ext uri="{FF2B5EF4-FFF2-40B4-BE49-F238E27FC236}">
                <a16:creationId xmlns:a16="http://schemas.microsoft.com/office/drawing/2014/main" id="{4BD8B274-E0F1-4987-BE56-88EFDABA4180}"/>
              </a:ext>
            </a:extLst>
          </p:cNvPr>
          <p:cNvSpPr/>
          <p:nvPr userDrawn="1"/>
        </p:nvSpPr>
        <p:spPr>
          <a:xfrm>
            <a:off x="8400258" y="5201452"/>
            <a:ext cx="3087849" cy="105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9" name="그림 개체 틀 2">
            <a:extLst>
              <a:ext uri="{FF2B5EF4-FFF2-40B4-BE49-F238E27FC236}">
                <a16:creationId xmlns:a16="http://schemas.microsoft.com/office/drawing/2014/main" id="{11AEA1F3-8D3E-40F0-BA2D-BB28AC8C05D3}"/>
              </a:ext>
            </a:extLst>
          </p:cNvPr>
          <p:cNvSpPr>
            <a:spLocks noGrp="1"/>
          </p:cNvSpPr>
          <p:nvPr>
            <p:ph type="pic" sz="quarter" idx="62" hasCustomPrompt="1"/>
          </p:nvPr>
        </p:nvSpPr>
        <p:spPr>
          <a:xfrm>
            <a:off x="4561888" y="1698785"/>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Rectangle 41">
            <a:extLst>
              <a:ext uri="{FF2B5EF4-FFF2-40B4-BE49-F238E27FC236}">
                <a16:creationId xmlns:a16="http://schemas.microsoft.com/office/drawing/2014/main" id="{947EB0C1-2E67-4F3B-B6B4-FF9FDFAC5352}"/>
              </a:ext>
            </a:extLst>
          </p:cNvPr>
          <p:cNvSpPr/>
          <p:nvPr userDrawn="1"/>
        </p:nvSpPr>
        <p:spPr>
          <a:xfrm>
            <a:off x="4559832" y="5210897"/>
            <a:ext cx="3087849" cy="105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11" name="그림 개체 틀 2">
            <a:extLst>
              <a:ext uri="{FF2B5EF4-FFF2-40B4-BE49-F238E27FC236}">
                <a16:creationId xmlns:a16="http://schemas.microsoft.com/office/drawing/2014/main" id="{F6B072A9-4C30-483E-AD56-17094660D9F8}"/>
              </a:ext>
            </a:extLst>
          </p:cNvPr>
          <p:cNvSpPr>
            <a:spLocks noGrp="1"/>
          </p:cNvSpPr>
          <p:nvPr>
            <p:ph type="pic" sz="quarter" idx="65" hasCustomPrompt="1"/>
          </p:nvPr>
        </p:nvSpPr>
        <p:spPr>
          <a:xfrm>
            <a:off x="721462" y="170823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45">
            <a:extLst>
              <a:ext uri="{FF2B5EF4-FFF2-40B4-BE49-F238E27FC236}">
                <a16:creationId xmlns:a16="http://schemas.microsoft.com/office/drawing/2014/main" id="{F5D1422D-7597-4465-9FFA-E916548111D3}"/>
              </a:ext>
            </a:extLst>
          </p:cNvPr>
          <p:cNvSpPr/>
          <p:nvPr userDrawn="1"/>
        </p:nvSpPr>
        <p:spPr>
          <a:xfrm>
            <a:off x="719405" y="5220342"/>
            <a:ext cx="3087849" cy="105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pic>
        <p:nvPicPr>
          <p:cNvPr id="13" name="Picture 2" descr="Cloud Firestore | Store and sync app data at global scale | Firebase">
            <a:extLst>
              <a:ext uri="{FF2B5EF4-FFF2-40B4-BE49-F238E27FC236}">
                <a16:creationId xmlns:a16="http://schemas.microsoft.com/office/drawing/2014/main" id="{8D580355-A6DC-10F5-2FF9-B287C287933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
            <a:extLst>
              <a:ext uri="{FF2B5EF4-FFF2-40B4-BE49-F238E27FC236}">
                <a16:creationId xmlns:a16="http://schemas.microsoft.com/office/drawing/2014/main" id="{85B408DE-B54F-4F56-8B91-E6D59747F5B8}"/>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3CDC87CA-0DCD-4252-AEBF-03005EF20748}"/>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F17FCD16-7BE5-4A68-80AD-068560786FB6}"/>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84C4A8D3-15CA-46A5-86AE-06071AD427CE}"/>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B50180AC-F101-4B88-8C37-C189241CEBA3}"/>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36498E0E-BCBF-4BAE-BEFC-EEDFFD2214CF}"/>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1">
            <a:extLst>
              <a:ext uri="{FF2B5EF4-FFF2-40B4-BE49-F238E27FC236}">
                <a16:creationId xmlns:a16="http://schemas.microsoft.com/office/drawing/2014/main" id="{5F09CDB5-4DD8-40B4-B40E-ADBEA58E8E38}"/>
              </a:ext>
            </a:extLst>
          </p:cNvPr>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4" name="Rectangle 11">
            <a:extLst>
              <a:ext uri="{FF2B5EF4-FFF2-40B4-BE49-F238E27FC236}">
                <a16:creationId xmlns:a16="http://schemas.microsoft.com/office/drawing/2014/main" id="{C8436220-F3F4-4B4A-BA42-BACB1F53356B}"/>
              </a:ext>
            </a:extLst>
          </p:cNvPr>
          <p:cNvSpPr/>
          <p:nvPr userDrawn="1"/>
        </p:nvSpPr>
        <p:spPr>
          <a:xfrm>
            <a:off x="1" y="1801398"/>
            <a:ext cx="4780516"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pic>
        <p:nvPicPr>
          <p:cNvPr id="16" name="Picture 2" descr="Cloud Firestore | Store and sync app data at global scale | Firebase">
            <a:extLst>
              <a:ext uri="{FF2B5EF4-FFF2-40B4-BE49-F238E27FC236}">
                <a16:creationId xmlns:a16="http://schemas.microsoft.com/office/drawing/2014/main" id="{5D325B93-C77A-9CE2-70DE-AF5895BA855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360000">
            <a:off x="10427369" y="0"/>
            <a:ext cx="1371600" cy="13716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09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54" r:id="rId1"/>
    <p:sldLayoutId id="2147483686" r:id="rId2"/>
    <p:sldLayoutId id="2147483691" r:id="rId3"/>
    <p:sldLayoutId id="2147483707" r:id="rId4"/>
    <p:sldLayoutId id="2147483688" r:id="rId5"/>
    <p:sldLayoutId id="2147483703" r:id="rId6"/>
    <p:sldLayoutId id="2147483692" r:id="rId7"/>
    <p:sldLayoutId id="2147483706" r:id="rId8"/>
    <p:sldLayoutId id="2147483705" r:id="rId9"/>
    <p:sldLayoutId id="2147483702" r:id="rId10"/>
    <p:sldLayoutId id="2147483656" r:id="rId11"/>
    <p:sldLayoutId id="21474836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66576" y="3720914"/>
            <a:ext cx="8610600" cy="1609725"/>
          </a:xfrm>
        </p:spPr>
        <p:txBody>
          <a:bodyPr/>
          <a:lstStyle/>
          <a:p>
            <a:r>
              <a:rPr lang="en-US" sz="2800" b="1" dirty="0" err="1"/>
              <a:t>Tìm</a:t>
            </a:r>
            <a:r>
              <a:rPr lang="en-US" sz="2800" b="1" dirty="0"/>
              <a:t> </a:t>
            </a:r>
            <a:r>
              <a:rPr lang="en-US" sz="2800" b="1" dirty="0" err="1"/>
              <a:t>hiểu</a:t>
            </a:r>
            <a:r>
              <a:rPr lang="en-US" sz="2800" b="1" dirty="0"/>
              <a:t> </a:t>
            </a:r>
            <a:r>
              <a:rPr lang="en-US" sz="2800" b="1" dirty="0" err="1"/>
              <a:t>công</a:t>
            </a:r>
            <a:r>
              <a:rPr lang="en-US" sz="2800" b="1" dirty="0"/>
              <a:t> </a:t>
            </a:r>
            <a:r>
              <a:rPr lang="en-US" sz="2800" b="1" dirty="0" err="1"/>
              <a:t>cụ</a:t>
            </a:r>
            <a:r>
              <a:rPr lang="en-US" sz="2800" b="1" dirty="0"/>
              <a:t> </a:t>
            </a:r>
            <a:r>
              <a:rPr lang="en-US" sz="2800" b="1" dirty="0" err="1"/>
              <a:t>và</a:t>
            </a:r>
            <a:r>
              <a:rPr lang="en-US" sz="2800" b="1" dirty="0"/>
              <a:t> </a:t>
            </a:r>
            <a:r>
              <a:rPr lang="en-US" sz="2800" b="1" dirty="0" err="1"/>
              <a:t>thiết</a:t>
            </a:r>
            <a:r>
              <a:rPr lang="en-US" sz="2800" b="1" dirty="0"/>
              <a:t> </a:t>
            </a:r>
            <a:r>
              <a:rPr lang="en-US" sz="2800" b="1" dirty="0" err="1"/>
              <a:t>kế</a:t>
            </a:r>
            <a:r>
              <a:rPr lang="en-US" sz="2800" b="1" dirty="0"/>
              <a:t> CSDL </a:t>
            </a:r>
            <a:r>
              <a:rPr lang="en-US" sz="2800" b="1" dirty="0" err="1"/>
              <a:t>tài</a:t>
            </a:r>
            <a:r>
              <a:rPr lang="en-US" sz="2800" b="1" dirty="0"/>
              <a:t> </a:t>
            </a:r>
            <a:r>
              <a:rPr lang="en-US" sz="2800" b="1" dirty="0" err="1"/>
              <a:t>liệu</a:t>
            </a:r>
            <a:r>
              <a:rPr lang="en-US" sz="2800" b="1" dirty="0"/>
              <a:t> </a:t>
            </a:r>
            <a:r>
              <a:rPr lang="en-US" sz="2800" b="1" dirty="0" err="1"/>
              <a:t>bằng</a:t>
            </a:r>
            <a:r>
              <a:rPr lang="en-US" sz="2800" b="1" dirty="0"/>
              <a:t> Firebase </a:t>
            </a:r>
            <a:r>
              <a:rPr lang="en-US" sz="2800" b="1" dirty="0" err="1"/>
              <a:t>Firestore</a:t>
            </a:r>
            <a:r>
              <a:rPr lang="en-US" sz="2800" b="1" dirty="0"/>
              <a:t> </a:t>
            </a:r>
            <a:r>
              <a:rPr lang="en-US" sz="2800" b="1" dirty="0" err="1"/>
              <a:t>cho</a:t>
            </a:r>
            <a:r>
              <a:rPr lang="en-US" sz="2800" b="1" dirty="0"/>
              <a:t> “Quản </a:t>
            </a:r>
            <a:r>
              <a:rPr lang="en-US" sz="2800" b="1" dirty="0" err="1"/>
              <a:t>lý</a:t>
            </a:r>
            <a:r>
              <a:rPr lang="en-US" sz="2800" b="1" dirty="0"/>
              <a:t> </a:t>
            </a:r>
            <a:r>
              <a:rPr lang="en-US" sz="2800" b="1" dirty="0" err="1"/>
              <a:t>ứng</a:t>
            </a:r>
            <a:r>
              <a:rPr lang="en-US" sz="2800" b="1" dirty="0"/>
              <a:t> </a:t>
            </a:r>
            <a:r>
              <a:rPr lang="en-US" sz="2800" b="1" dirty="0" err="1"/>
              <a:t>dụng</a:t>
            </a:r>
            <a:r>
              <a:rPr lang="en-US" sz="2800" b="1" dirty="0"/>
              <a:t> chat </a:t>
            </a:r>
            <a:r>
              <a:rPr lang="en-US" sz="2800" b="1" dirty="0" err="1"/>
              <a:t>nhóm</a:t>
            </a:r>
            <a:r>
              <a:rPr lang="en-US" sz="2800" b="1" dirty="0"/>
              <a:t> </a:t>
            </a:r>
            <a:r>
              <a:rPr lang="en-US" sz="2800" b="1" dirty="0" err="1"/>
              <a:t>sinh</a:t>
            </a:r>
            <a:r>
              <a:rPr lang="en-US" sz="2800" b="1" dirty="0"/>
              <a:t> </a:t>
            </a:r>
            <a:r>
              <a:rPr lang="en-US" sz="2800" b="1" dirty="0" err="1"/>
              <a:t>viên</a:t>
            </a:r>
            <a:r>
              <a:rPr lang="en-US" sz="2800" b="1" dirty="0"/>
              <a:t>”. </a:t>
            </a:r>
            <a:r>
              <a:rPr lang="en-US" sz="2800" b="1" dirty="0" err="1"/>
              <a:t>Xây</a:t>
            </a:r>
            <a:r>
              <a:rPr lang="en-US" sz="2800" b="1" dirty="0"/>
              <a:t> </a:t>
            </a:r>
            <a:r>
              <a:rPr lang="en-US" sz="2800" b="1" dirty="0" err="1"/>
              <a:t>dựng</a:t>
            </a:r>
            <a:r>
              <a:rPr lang="en-US" sz="2800" b="1" dirty="0"/>
              <a:t> </a:t>
            </a:r>
            <a:r>
              <a:rPr lang="en-US" sz="2800" b="1" dirty="0" err="1"/>
              <a:t>ứng</a:t>
            </a:r>
            <a:r>
              <a:rPr lang="en-US" sz="2800" b="1" dirty="0"/>
              <a:t> </a:t>
            </a:r>
            <a:r>
              <a:rPr lang="en-US" sz="2800" b="1" dirty="0" err="1"/>
              <a:t>dụng</a:t>
            </a:r>
            <a:r>
              <a:rPr lang="en-US" sz="2800" b="1" dirty="0"/>
              <a:t> </a:t>
            </a:r>
            <a:r>
              <a:rPr lang="en-US" sz="2800" b="1" dirty="0" err="1"/>
              <a:t>minh</a:t>
            </a:r>
            <a:r>
              <a:rPr lang="en-US" sz="2800" b="1" dirty="0"/>
              <a:t> </a:t>
            </a:r>
            <a:r>
              <a:rPr lang="en-US" sz="2800" b="1" dirty="0" err="1"/>
              <a:t>họa</a:t>
            </a:r>
            <a:r>
              <a:rPr lang="en-US" sz="2800" b="1" dirty="0"/>
              <a:t>.</a:t>
            </a:r>
            <a:r>
              <a:rPr lang="en-US" sz="2800" dirty="0"/>
              <a:t> </a:t>
            </a:r>
            <a:endParaRPr lang="en-US" sz="2800" b="1" dirty="0"/>
          </a:p>
        </p:txBody>
      </p:sp>
      <p:sp>
        <p:nvSpPr>
          <p:cNvPr id="5" name="Text Placeholder 4"/>
          <p:cNvSpPr>
            <a:spLocks noGrp="1"/>
          </p:cNvSpPr>
          <p:nvPr>
            <p:ph type="body" sz="quarter" idx="12"/>
          </p:nvPr>
        </p:nvSpPr>
        <p:spPr>
          <a:xfrm>
            <a:off x="466576" y="5079717"/>
            <a:ext cx="8610600" cy="1120327"/>
          </a:xfrm>
        </p:spPr>
        <p:txBody>
          <a:bodyPr/>
          <a:lstStyle/>
          <a:p>
            <a:pPr fontAlgn="auto">
              <a:spcBef>
                <a:spcPts val="0"/>
              </a:spcBef>
              <a:spcAft>
                <a:spcPts val="0"/>
              </a:spcAft>
              <a:defRPr/>
            </a:pPr>
            <a:r>
              <a:rPr lang="en-US" altLang="ko-KR" i="1" dirty="0"/>
              <a:t>Thành </a:t>
            </a:r>
            <a:r>
              <a:rPr lang="en-US" altLang="ko-KR" i="1" dirty="0" err="1"/>
              <a:t>viên</a:t>
            </a:r>
            <a:r>
              <a:rPr lang="en-US" altLang="ko-KR" i="1" dirty="0"/>
              <a:t>:</a:t>
            </a:r>
          </a:p>
          <a:p>
            <a:pPr marL="342900" indent="-342900" fontAlgn="auto">
              <a:spcBef>
                <a:spcPts val="0"/>
              </a:spcBef>
              <a:spcAft>
                <a:spcPts val="0"/>
              </a:spcAft>
              <a:buFont typeface="+mj-lt"/>
              <a:buAutoNum type="arabicPeriod"/>
              <a:defRPr/>
            </a:pPr>
            <a:r>
              <a:rPr lang="en-US" altLang="ko-KR" i="1" dirty="0"/>
              <a:t>Trần Công Minh</a:t>
            </a:r>
          </a:p>
          <a:p>
            <a:pPr marL="342900" indent="-342900" fontAlgn="auto">
              <a:spcBef>
                <a:spcPts val="0"/>
              </a:spcBef>
              <a:spcAft>
                <a:spcPts val="0"/>
              </a:spcAft>
              <a:buFont typeface="+mj-lt"/>
              <a:buAutoNum type="arabicPeriod"/>
              <a:defRPr/>
            </a:pPr>
            <a:r>
              <a:rPr lang="en-US" altLang="ko-KR" i="1" dirty="0"/>
              <a:t>Lê Đức Trung</a:t>
            </a:r>
          </a:p>
          <a:p>
            <a:pPr marL="342900" indent="-342900" fontAlgn="auto">
              <a:spcBef>
                <a:spcPts val="0"/>
              </a:spcBef>
              <a:spcAft>
                <a:spcPts val="0"/>
              </a:spcAft>
              <a:buFont typeface="+mj-lt"/>
              <a:buAutoNum type="arabicPeriod"/>
              <a:defRPr/>
            </a:pPr>
            <a:r>
              <a:rPr lang="en-US" altLang="ko-KR" i="1" dirty="0" err="1"/>
              <a:t>Tạ</a:t>
            </a:r>
            <a:r>
              <a:rPr lang="en-US" altLang="ko-KR" i="1" dirty="0"/>
              <a:t> Nguyên Vũ </a:t>
            </a:r>
          </a:p>
        </p:txBody>
      </p:sp>
      <p:sp>
        <p:nvSpPr>
          <p:cNvPr id="6" name="TextBox 5">
            <a:hlinkClick r:id="rId2"/>
          </p:cNvPr>
          <p:cNvSpPr txBox="1"/>
          <p:nvPr/>
        </p:nvSpPr>
        <p:spPr>
          <a:xfrm>
            <a:off x="466576" y="6597852"/>
            <a:ext cx="11725275" cy="246221"/>
          </a:xfrm>
          <a:prstGeom prst="rect">
            <a:avLst/>
          </a:prstGeom>
          <a:noFill/>
        </p:spPr>
        <p:txBody>
          <a:bodyPr wrap="square" rtlCol="0">
            <a:spAutoFit/>
          </a:bodyPr>
          <a:lstStyle/>
          <a:p>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
        <p:nvSpPr>
          <p:cNvPr id="2" name="TextBox 1">
            <a:extLst>
              <a:ext uri="{FF2B5EF4-FFF2-40B4-BE49-F238E27FC236}">
                <a16:creationId xmlns:a16="http://schemas.microsoft.com/office/drawing/2014/main" id="{4482AB3F-C670-524B-86AA-5CEB601C05B8}"/>
              </a:ext>
            </a:extLst>
          </p:cNvPr>
          <p:cNvSpPr txBox="1"/>
          <p:nvPr/>
        </p:nvSpPr>
        <p:spPr>
          <a:xfrm>
            <a:off x="466576" y="3536248"/>
            <a:ext cx="992579" cy="369332"/>
          </a:xfrm>
          <a:prstGeom prst="rect">
            <a:avLst/>
          </a:prstGeom>
          <a:noFill/>
        </p:spPr>
        <p:txBody>
          <a:bodyPr wrap="none" rtlCol="0">
            <a:spAutoFit/>
          </a:bodyPr>
          <a:lstStyle/>
          <a:p>
            <a:r>
              <a:rPr lang="en-US" dirty="0" err="1"/>
              <a:t>Nhóm</a:t>
            </a:r>
            <a:r>
              <a:rPr lang="en-US" dirty="0"/>
              <a:t> 3</a:t>
            </a:r>
          </a:p>
        </p:txBody>
      </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924E0-18DF-3A37-BCBB-25A7DA3BF9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9FE447-45CC-C990-F29B-02E6584E795F}"/>
              </a:ext>
            </a:extLst>
          </p:cNvPr>
          <p:cNvPicPr>
            <a:picLocks noChangeAspect="1"/>
          </p:cNvPicPr>
          <p:nvPr/>
        </p:nvPicPr>
        <p:blipFill rotWithShape="1">
          <a:blip r:embed="rId2"/>
          <a:srcRect t="2548" b="2548"/>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AE0BC45-4982-6664-D707-2D77BAB9E61A}"/>
              </a:ext>
            </a:extLst>
          </p:cNvPr>
          <p:cNvSpPr txBox="1"/>
          <p:nvPr/>
        </p:nvSpPr>
        <p:spPr>
          <a:xfrm>
            <a:off x="2958354" y="304801"/>
            <a:ext cx="5656728" cy="1015663"/>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3: (Tùy chọn) Bật Google Analytics cho dự án để có thêm các công cụ phân tích người dùng.</a:t>
            </a:r>
            <a:endParaRPr lang="en-US" sz="2000" b="1" dirty="0">
              <a:solidFill>
                <a:schemeClr val="bg1"/>
              </a:solidFill>
            </a:endParaRPr>
          </a:p>
        </p:txBody>
      </p:sp>
    </p:spTree>
    <p:extLst>
      <p:ext uri="{BB962C8B-B14F-4D97-AF65-F5344CB8AC3E}">
        <p14:creationId xmlns:p14="http://schemas.microsoft.com/office/powerpoint/2010/main" val="219031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657BC-1660-DCD6-82E9-2122F53BE2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6C808AB-F3DF-6A68-E153-7EA5F91A21D6}"/>
              </a:ext>
            </a:extLst>
          </p:cNvPr>
          <p:cNvSpPr/>
          <p:nvPr/>
        </p:nvSpPr>
        <p:spPr>
          <a:xfrm>
            <a:off x="0" y="0"/>
            <a:ext cx="12192000" cy="6858000"/>
          </a:xfrm>
          <a:prstGeom prst="rect">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4434D5-ACA8-872B-FD58-C6C55F0082D1}"/>
              </a:ext>
            </a:extLst>
          </p:cNvPr>
          <p:cNvSpPr txBox="1"/>
          <p:nvPr/>
        </p:nvSpPr>
        <p:spPr>
          <a:xfrm>
            <a:off x="265938" y="109245"/>
            <a:ext cx="11654118" cy="707886"/>
          </a:xfrm>
          <a:prstGeom prst="rect">
            <a:avLst/>
          </a:prstGeom>
          <a:noFill/>
        </p:spPr>
        <p:txBody>
          <a:bodyPr wrap="square">
            <a:spAutoFit/>
          </a:bodyPr>
          <a:lstStyle/>
          <a:p>
            <a:pPr algn="just">
              <a:spcBef>
                <a:spcPts val="600"/>
              </a:spcBef>
              <a:spcAft>
                <a:spcPts val="600"/>
              </a:spcAft>
              <a:buNone/>
            </a:pPr>
            <a:r>
              <a:rPr lang="vi-VN" sz="2000" b="1" dirty="0">
                <a:solidFill>
                  <a:schemeClr val="bg2"/>
                </a:solidFill>
                <a:latin typeface="+mj-lt"/>
                <a:ea typeface="Times New Roman" panose="02020603050405020304" pitchFamily="18" charset="0"/>
              </a:rPr>
              <a:t>Bước 4: Chờ trong giây lát để Firebase khởi tạo dự án. Sau khi hoàn tất, </a:t>
            </a:r>
            <a:r>
              <a:rPr lang="en-US" sz="2000" b="1" dirty="0">
                <a:solidFill>
                  <a:schemeClr val="bg2"/>
                </a:solidFill>
                <a:latin typeface="+mj-lt"/>
                <a:ea typeface="Times New Roman" panose="02020603050405020304" pitchFamily="18" charset="0"/>
              </a:rPr>
              <a:t>s</a:t>
            </a:r>
            <a:r>
              <a:rPr lang="vi-VN" sz="2000" b="1" dirty="0">
                <a:solidFill>
                  <a:schemeClr val="bg2"/>
                </a:solidFill>
                <a:latin typeface="+mj-lt"/>
                <a:ea typeface="Times New Roman" panose="02020603050405020304" pitchFamily="18" charset="0"/>
              </a:rPr>
              <a:t>ẽ được chuyển đến trang tổng quan (Project Overview) của dự án.</a:t>
            </a:r>
            <a:endParaRPr lang="en-US" sz="2000" b="1" dirty="0">
              <a:solidFill>
                <a:schemeClr val="bg2"/>
              </a:solidFill>
            </a:endParaRPr>
          </a:p>
        </p:txBody>
      </p:sp>
      <p:pic>
        <p:nvPicPr>
          <p:cNvPr id="3" name="Picture 2">
            <a:extLst>
              <a:ext uri="{FF2B5EF4-FFF2-40B4-BE49-F238E27FC236}">
                <a16:creationId xmlns:a16="http://schemas.microsoft.com/office/drawing/2014/main" id="{E85EAED2-6B07-C52E-ECEC-C12FBC8A313C}"/>
              </a:ext>
            </a:extLst>
          </p:cNvPr>
          <p:cNvPicPr>
            <a:picLocks noChangeAspect="1"/>
          </p:cNvPicPr>
          <p:nvPr/>
        </p:nvPicPr>
        <p:blipFill>
          <a:blip r:embed="rId2"/>
          <a:stretch>
            <a:fillRect/>
          </a:stretch>
        </p:blipFill>
        <p:spPr>
          <a:xfrm>
            <a:off x="0" y="914401"/>
            <a:ext cx="12204402" cy="5943600"/>
          </a:xfrm>
          <a:prstGeom prst="rect">
            <a:avLst/>
          </a:prstGeom>
        </p:spPr>
      </p:pic>
    </p:spTree>
    <p:extLst>
      <p:ext uri="{BB962C8B-B14F-4D97-AF65-F5344CB8AC3E}">
        <p14:creationId xmlns:p14="http://schemas.microsoft.com/office/powerpoint/2010/main" val="37592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565E7-9B07-F164-B483-D2242CA66DE8}"/>
              </a:ext>
            </a:extLst>
          </p:cNvPr>
          <p:cNvSpPr/>
          <p:nvPr/>
        </p:nvSpPr>
        <p:spPr>
          <a:xfrm>
            <a:off x="0" y="0"/>
            <a:ext cx="12192000" cy="685800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3B702E-1AD2-BDE7-97F6-E38C3DDEB7E9}"/>
              </a:ext>
            </a:extLst>
          </p:cNvPr>
          <p:cNvSpPr txBox="1"/>
          <p:nvPr/>
        </p:nvSpPr>
        <p:spPr>
          <a:xfrm>
            <a:off x="275254" y="185138"/>
            <a:ext cx="11620911" cy="369332"/>
          </a:xfrm>
          <a:prstGeom prst="rect">
            <a:avLst/>
          </a:prstGeom>
          <a:noFill/>
        </p:spPr>
        <p:txBody>
          <a:bodyPr wrap="square">
            <a:spAutoFit/>
          </a:bodyPr>
          <a:lstStyle/>
          <a:p>
            <a:pPr lvl="0" algn="just">
              <a:spcBef>
                <a:spcPts val="600"/>
              </a:spcBef>
              <a:spcAft>
                <a:spcPts val="600"/>
              </a:spcAft>
            </a:pPr>
            <a:r>
              <a:rPr lang="en-US" sz="1800" b="1" dirty="0">
                <a:solidFill>
                  <a:schemeClr val="bg2"/>
                </a:solidFill>
                <a:effectLst/>
                <a:latin typeface="+mj-lt"/>
                <a:ea typeface="Times New Roman" panose="02020603050405020304" pitchFamily="18" charset="0"/>
              </a:rPr>
              <a:t>Bước 5: </a:t>
            </a:r>
            <a:r>
              <a:rPr lang="en-US" sz="1800" b="1" dirty="0" err="1">
                <a:solidFill>
                  <a:schemeClr val="bg2"/>
                </a:solidFill>
                <a:effectLst/>
                <a:latin typeface="+mj-lt"/>
                <a:ea typeface="Times New Roman" panose="02020603050405020304" pitchFamily="18" charset="0"/>
              </a:rPr>
              <a:t>Tại</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trang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tổng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quan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nhấp</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biểu</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tượng</a:t>
            </a:r>
            <a:r>
              <a:rPr lang="en-US" sz="1800" b="1" dirty="0">
                <a:solidFill>
                  <a:schemeClr val="bg2"/>
                </a:solidFill>
                <a:effectLst/>
                <a:latin typeface="+mj-lt"/>
                <a:ea typeface="Times New Roman" panose="02020603050405020304" pitchFamily="18" charset="0"/>
              </a:rPr>
              <a:t> Web &lt;/&gt; </a:t>
            </a:r>
            <a:r>
              <a:rPr lang="en-US" sz="1800" b="1" dirty="0" err="1">
                <a:solidFill>
                  <a:schemeClr val="bg2"/>
                </a:solidFill>
                <a:effectLst/>
                <a:latin typeface="+mj-lt"/>
                <a:ea typeface="Times New Roman" panose="02020603050405020304" pitchFamily="18" charset="0"/>
              </a:rPr>
              <a:t>để</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thêm</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một</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ứng</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dụng</a:t>
            </a:r>
            <a:r>
              <a:rPr lang="en-US" sz="1800" b="1" dirty="0">
                <a:solidFill>
                  <a:schemeClr val="bg2"/>
                </a:solidFill>
                <a:effectLst/>
                <a:latin typeface="+mj-lt"/>
                <a:ea typeface="Times New Roman" panose="02020603050405020304" pitchFamily="18" charset="0"/>
              </a:rPr>
              <a:t> web </a:t>
            </a:r>
            <a:r>
              <a:rPr lang="en-US" sz="1800" b="1" dirty="0" err="1">
                <a:solidFill>
                  <a:schemeClr val="bg2"/>
                </a:solidFill>
                <a:effectLst/>
                <a:latin typeface="+mj-lt"/>
                <a:ea typeface="Times New Roman" panose="02020603050405020304" pitchFamily="18" charset="0"/>
              </a:rPr>
              <a:t>vào</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dự</a:t>
            </a:r>
            <a:r>
              <a:rPr lang="en-US" sz="1800" b="1" dirty="0">
                <a:solidFill>
                  <a:schemeClr val="bg2"/>
                </a:solidFill>
                <a:effectLst/>
                <a:latin typeface="+mj-lt"/>
                <a:ea typeface="Times New Roman" panose="02020603050405020304" pitchFamily="18" charset="0"/>
              </a:rPr>
              <a:t> </a:t>
            </a:r>
            <a:r>
              <a:rPr lang="en-US" sz="1800" b="1" dirty="0" err="1">
                <a:solidFill>
                  <a:schemeClr val="bg2"/>
                </a:solidFill>
                <a:effectLst/>
                <a:latin typeface="+mj-lt"/>
                <a:ea typeface="Times New Roman" panose="02020603050405020304" pitchFamily="18" charset="0"/>
              </a:rPr>
              <a:t>án</a:t>
            </a:r>
            <a:r>
              <a:rPr lang="en-US" sz="1800" b="1" dirty="0">
                <a:solidFill>
                  <a:schemeClr val="bg2"/>
                </a:solidFill>
                <a:effectLst/>
                <a:latin typeface="+mj-lt"/>
                <a:ea typeface="Times New Roman" panose="02020603050405020304" pitchFamily="18" charset="0"/>
              </a:rPr>
              <a:t>.</a:t>
            </a:r>
          </a:p>
        </p:txBody>
      </p:sp>
      <p:pic>
        <p:nvPicPr>
          <p:cNvPr id="4" name="Picture 3">
            <a:extLst>
              <a:ext uri="{FF2B5EF4-FFF2-40B4-BE49-F238E27FC236}">
                <a16:creationId xmlns:a16="http://schemas.microsoft.com/office/drawing/2014/main" id="{2E9EEC3D-D23F-09A4-6777-3C59AD72C9DB}"/>
              </a:ext>
            </a:extLst>
          </p:cNvPr>
          <p:cNvPicPr>
            <a:picLocks noChangeAspect="1"/>
          </p:cNvPicPr>
          <p:nvPr/>
        </p:nvPicPr>
        <p:blipFill>
          <a:blip r:embed="rId2"/>
          <a:stretch>
            <a:fillRect/>
          </a:stretch>
        </p:blipFill>
        <p:spPr>
          <a:xfrm>
            <a:off x="275254" y="681821"/>
            <a:ext cx="8124675" cy="2035230"/>
          </a:xfrm>
          <a:prstGeom prst="rect">
            <a:avLst/>
          </a:prstGeom>
        </p:spPr>
      </p:pic>
      <p:sp>
        <p:nvSpPr>
          <p:cNvPr id="7" name="TextBox 6">
            <a:extLst>
              <a:ext uri="{FF2B5EF4-FFF2-40B4-BE49-F238E27FC236}">
                <a16:creationId xmlns:a16="http://schemas.microsoft.com/office/drawing/2014/main" id="{334FBAD3-DB8B-CC5A-71FB-B47999C830FB}"/>
              </a:ext>
            </a:extLst>
          </p:cNvPr>
          <p:cNvSpPr txBox="1"/>
          <p:nvPr/>
        </p:nvSpPr>
        <p:spPr>
          <a:xfrm>
            <a:off x="275254" y="2844402"/>
            <a:ext cx="11620911" cy="369332"/>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sz="1800" b="1" dirty="0">
                <a:solidFill>
                  <a:schemeClr val="bg2"/>
                </a:solidFill>
                <a:effectLst/>
                <a:latin typeface="+mj-lt"/>
                <a:ea typeface="Times New Roman" panose="02020603050405020304" pitchFamily="18" charset="0"/>
              </a:rPr>
              <a:t>6</a:t>
            </a:r>
            <a:r>
              <a:rPr lang="vi-VN" sz="1800" b="1" dirty="0">
                <a:solidFill>
                  <a:schemeClr val="bg2"/>
                </a:solidFill>
                <a:effectLst/>
                <a:latin typeface="+mj-lt"/>
                <a:ea typeface="Times New Roman" panose="02020603050405020304" pitchFamily="18" charset="0"/>
              </a:rPr>
              <a:t>: Đặt một biệt danh (nickname) cho ứng dụng và nhấp vào "Register app".</a:t>
            </a:r>
            <a:endParaRPr lang="en-US" sz="1800" dirty="0">
              <a:solidFill>
                <a:schemeClr val="bg2"/>
              </a:solidFill>
              <a:effectLst/>
              <a:latin typeface="+mj-lt"/>
              <a:ea typeface="Times New Roman" panose="02020603050405020304" pitchFamily="18" charset="0"/>
            </a:endParaRPr>
          </a:p>
        </p:txBody>
      </p:sp>
      <p:pic>
        <p:nvPicPr>
          <p:cNvPr id="8" name="Picture 7">
            <a:extLst>
              <a:ext uri="{FF2B5EF4-FFF2-40B4-BE49-F238E27FC236}">
                <a16:creationId xmlns:a16="http://schemas.microsoft.com/office/drawing/2014/main" id="{2A97E45F-2CF9-DDF4-D28A-3FAA1E4AEA61}"/>
              </a:ext>
            </a:extLst>
          </p:cNvPr>
          <p:cNvPicPr>
            <a:picLocks noChangeAspect="1"/>
          </p:cNvPicPr>
          <p:nvPr/>
        </p:nvPicPr>
        <p:blipFill>
          <a:blip r:embed="rId3"/>
          <a:stretch>
            <a:fillRect/>
          </a:stretch>
        </p:blipFill>
        <p:spPr>
          <a:xfrm>
            <a:off x="275254" y="3341086"/>
            <a:ext cx="7271704" cy="3395970"/>
          </a:xfrm>
          <a:prstGeom prst="rect">
            <a:avLst/>
          </a:prstGeom>
        </p:spPr>
      </p:pic>
    </p:spTree>
    <p:extLst>
      <p:ext uri="{BB962C8B-B14F-4D97-AF65-F5344CB8AC3E}">
        <p14:creationId xmlns:p14="http://schemas.microsoft.com/office/powerpoint/2010/main" val="14676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3CD096-397F-00E8-27F4-594D4B047BC9}"/>
              </a:ext>
            </a:extLst>
          </p:cNvPr>
          <p:cNvPicPr>
            <a:picLocks noChangeAspect="1"/>
          </p:cNvPicPr>
          <p:nvPr/>
        </p:nvPicPr>
        <p:blipFill rotWithShape="1">
          <a:blip r:embed="rId2"/>
          <a:srcRect t="7878" b="7878"/>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971DA46-3CFD-0CDA-384C-95ACF7BCFA8A}"/>
              </a:ext>
            </a:extLst>
          </p:cNvPr>
          <p:cNvSpPr txBox="1"/>
          <p:nvPr/>
        </p:nvSpPr>
        <p:spPr>
          <a:xfrm>
            <a:off x="3009490" y="354908"/>
            <a:ext cx="5740064" cy="923330"/>
          </a:xfrm>
          <a:prstGeom prst="rect">
            <a:avLst/>
          </a:prstGeom>
          <a:noFill/>
        </p:spPr>
        <p:txBody>
          <a:bodyPr wrap="square">
            <a:spAutoFit/>
          </a:bodyPr>
          <a:lstStyle/>
          <a:p>
            <a:pPr lvl="0" algn="just">
              <a:spcBef>
                <a:spcPts val="600"/>
              </a:spcBef>
              <a:spcAft>
                <a:spcPts val="600"/>
              </a:spcAft>
            </a:pPr>
            <a:r>
              <a:rPr lang="vi-VN" sz="1800" b="1" dirty="0">
                <a:solidFill>
                  <a:schemeClr val="bg2"/>
                </a:solidFill>
                <a:effectLst/>
                <a:latin typeface="+mj-lt"/>
                <a:ea typeface="Times New Roman" panose="02020603050405020304" pitchFamily="18" charset="0"/>
              </a:rPr>
              <a:t>Bước </a:t>
            </a:r>
            <a:r>
              <a:rPr lang="en-US" b="1" dirty="0">
                <a:solidFill>
                  <a:schemeClr val="bg2"/>
                </a:solidFill>
                <a:latin typeface="+mj-lt"/>
                <a:ea typeface="Times New Roman" panose="02020603050405020304" pitchFamily="18" charset="0"/>
              </a:rPr>
              <a:t>7</a:t>
            </a:r>
            <a:r>
              <a:rPr lang="vi-VN" sz="1800" b="1" dirty="0">
                <a:solidFill>
                  <a:schemeClr val="bg2"/>
                </a:solidFill>
                <a:effectLst/>
                <a:latin typeface="+mj-lt"/>
                <a:ea typeface="Times New Roman" panose="02020603050405020304" pitchFamily="18" charset="0"/>
              </a:rPr>
              <a:t>: Firebase sẽ cung cấp một đối tượng cấu hình </a:t>
            </a:r>
            <a:r>
              <a:rPr lang="vi-VN" sz="1800" b="1" i="1" dirty="0">
                <a:solidFill>
                  <a:schemeClr val="bg2"/>
                </a:solidFill>
                <a:effectLst/>
                <a:latin typeface="+mj-lt"/>
                <a:ea typeface="Times New Roman" panose="02020603050405020304" pitchFamily="18" charset="0"/>
              </a:rPr>
              <a:t>firebaseConfig</a:t>
            </a:r>
            <a:r>
              <a:rPr lang="vi-VN" sz="1800" b="1" dirty="0">
                <a:solidFill>
                  <a:schemeClr val="bg2"/>
                </a:solidFill>
                <a:effectLst/>
                <a:latin typeface="+mj-lt"/>
                <a:ea typeface="Times New Roman" panose="02020603050405020304" pitchFamily="18" charset="0"/>
              </a:rPr>
              <a:t>.</a:t>
            </a:r>
            <a:r>
              <a:rPr lang="en-US" sz="1800" b="1" dirty="0">
                <a:solidFill>
                  <a:schemeClr val="bg2"/>
                </a:solidFill>
                <a:effectLst/>
                <a:latin typeface="+mj-lt"/>
                <a:ea typeface="Times New Roman" panose="02020603050405020304" pitchFamily="18" charset="0"/>
              </a:rPr>
              <a:t> N</a:t>
            </a:r>
            <a:r>
              <a:rPr lang="vi-VN" sz="1800" b="1" dirty="0">
                <a:solidFill>
                  <a:schemeClr val="bg2"/>
                </a:solidFill>
                <a:effectLst/>
                <a:latin typeface="+mj-lt"/>
                <a:ea typeface="Times New Roman" panose="02020603050405020304" pitchFamily="18" charset="0"/>
              </a:rPr>
              <a:t>ó chứa các khóa API cần thiết để kết nối ứng dụng với dự án Firebase.</a:t>
            </a:r>
            <a:endParaRPr lang="en-US" sz="1800" dirty="0">
              <a:solidFill>
                <a:schemeClr val="bg2"/>
              </a:solidFill>
              <a:effectLst/>
              <a:latin typeface="+mj-lt"/>
              <a:ea typeface="Times New Roman" panose="02020603050405020304" pitchFamily="18" charset="0"/>
            </a:endParaRPr>
          </a:p>
        </p:txBody>
      </p:sp>
    </p:spTree>
    <p:extLst>
      <p:ext uri="{BB962C8B-B14F-4D97-AF65-F5344CB8AC3E}">
        <p14:creationId xmlns:p14="http://schemas.microsoft.com/office/powerpoint/2010/main" val="207209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91E1-CBD3-233A-6726-44BBEF5295F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36B4D2-A016-9352-C8F0-FBBD822C1239}"/>
              </a:ext>
            </a:extLst>
          </p:cNvPr>
          <p:cNvSpPr>
            <a:spLocks noGrp="1"/>
          </p:cNvSpPr>
          <p:nvPr>
            <p:ph type="body" sz="quarter" idx="10"/>
          </p:nvPr>
        </p:nvSpPr>
        <p:spPr>
          <a:xfrm>
            <a:off x="3935506" y="2432517"/>
            <a:ext cx="8077199" cy="1992966"/>
          </a:xfrm>
        </p:spPr>
        <p:txBody>
          <a:bodyPr/>
          <a:lstStyle/>
          <a:p>
            <a:r>
              <a:rPr lang="en-US" sz="6000" b="1" dirty="0"/>
              <a:t>CHI TIẾT </a:t>
            </a:r>
            <a:r>
              <a:rPr lang="vi-VN" sz="6000" b="1" dirty="0"/>
              <a:t>FIREBASE FIRESTORE</a:t>
            </a:r>
            <a:endParaRPr lang="en-US" sz="6000" b="1" dirty="0"/>
          </a:p>
        </p:txBody>
      </p:sp>
    </p:spTree>
    <p:extLst>
      <p:ext uri="{BB962C8B-B14F-4D97-AF65-F5344CB8AC3E}">
        <p14:creationId xmlns:p14="http://schemas.microsoft.com/office/powerpoint/2010/main" val="222799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0C920-5154-44FB-1AC6-9D7F46439EB6}"/>
              </a:ext>
            </a:extLst>
          </p:cNvPr>
          <p:cNvSpPr>
            <a:spLocks noGrp="1"/>
          </p:cNvSpPr>
          <p:nvPr>
            <p:ph type="body" sz="quarter" idx="10"/>
          </p:nvPr>
        </p:nvSpPr>
        <p:spPr/>
        <p:txBody>
          <a:bodyPr/>
          <a:lstStyle/>
          <a:p>
            <a:r>
              <a:rPr lang="en-US" sz="4800" b="1" dirty="0"/>
              <a:t>MÔ HÌNH DỮ LIỆU</a:t>
            </a:r>
          </a:p>
        </p:txBody>
      </p:sp>
      <p:sp>
        <p:nvSpPr>
          <p:cNvPr id="4" name="TextBox 3">
            <a:extLst>
              <a:ext uri="{FF2B5EF4-FFF2-40B4-BE49-F238E27FC236}">
                <a16:creationId xmlns:a16="http://schemas.microsoft.com/office/drawing/2014/main" id="{510E2CD2-1E91-A129-A52F-E9B3AE43E6C1}"/>
              </a:ext>
            </a:extLst>
          </p:cNvPr>
          <p:cNvSpPr txBox="1"/>
          <p:nvPr/>
        </p:nvSpPr>
        <p:spPr>
          <a:xfrm>
            <a:off x="421105" y="1276180"/>
            <a:ext cx="3675766" cy="4985980"/>
          </a:xfrm>
          <a:prstGeom prst="rect">
            <a:avLst/>
          </a:prstGeom>
          <a:noFill/>
        </p:spPr>
        <p:txBody>
          <a:bodyPr wrap="square">
            <a:spAutoFit/>
          </a:bodyPr>
          <a:lstStyle/>
          <a:p>
            <a:pPr>
              <a:spcBef>
                <a:spcPts val="600"/>
              </a:spcBef>
              <a:spcAft>
                <a:spcPts val="600"/>
              </a:spcAft>
              <a:buNone/>
            </a:pPr>
            <a:r>
              <a:rPr lang="vi-VN" dirty="0"/>
              <a:t>Firestore lưu trữ dữ liệu theo mô hình </a:t>
            </a:r>
            <a:r>
              <a:rPr lang="vi-VN" b="1" dirty="0"/>
              <a:t>NoSQL phân cấp</a:t>
            </a:r>
            <a:r>
              <a:rPr lang="vi-VN" dirty="0"/>
              <a:t>, gồm:</a:t>
            </a:r>
          </a:p>
          <a:p>
            <a:pPr marL="285750" indent="-285750">
              <a:spcBef>
                <a:spcPts val="600"/>
              </a:spcBef>
              <a:spcAft>
                <a:spcPts val="600"/>
              </a:spcAft>
              <a:buFont typeface="Arial" panose="020B0604020202020204" pitchFamily="34" charset="0"/>
              <a:buChar char="•"/>
            </a:pPr>
            <a:r>
              <a:rPr lang="vi-VN" b="1" dirty="0"/>
              <a:t>Collection:</a:t>
            </a:r>
            <a:r>
              <a:rPr lang="vi-VN" dirty="0"/>
              <a:t> Tập hợp các document, giúp tổ chức dữ liệu logic (ví dụ: </a:t>
            </a:r>
            <a:r>
              <a:rPr lang="vi-VN" i="1" dirty="0"/>
              <a:t>users</a:t>
            </a:r>
            <a:r>
              <a:rPr lang="en-US" i="1" dirty="0"/>
              <a:t>,...</a:t>
            </a:r>
            <a:r>
              <a:rPr lang="vi-VN" dirty="0"/>
              <a:t>).</a:t>
            </a:r>
          </a:p>
          <a:p>
            <a:pPr marL="285750" indent="-285750">
              <a:spcBef>
                <a:spcPts val="600"/>
              </a:spcBef>
              <a:spcAft>
                <a:spcPts val="600"/>
              </a:spcAft>
              <a:buFont typeface="Arial" panose="020B0604020202020204" pitchFamily="34" charset="0"/>
              <a:buChar char="•"/>
            </a:pPr>
            <a:r>
              <a:rPr lang="vi-VN" b="1" dirty="0"/>
              <a:t>Document:</a:t>
            </a:r>
            <a:r>
              <a:rPr lang="vi-VN" dirty="0"/>
              <a:t> Đơn vị lưu trữ cơ bản, dạng JSON với các cặp </a:t>
            </a:r>
            <a:r>
              <a:rPr lang="vi-VN" i="1" dirty="0"/>
              <a:t>field–value</a:t>
            </a:r>
            <a:r>
              <a:rPr lang="vi-VN" dirty="0"/>
              <a:t>, có thể chứa nhiều kiểu dữ liệu (chuỗi, số, mảng, map, null…). Mỗi document có một ID duy nhất.</a:t>
            </a:r>
          </a:p>
          <a:p>
            <a:pPr marL="285750" indent="-285750">
              <a:spcBef>
                <a:spcPts val="600"/>
              </a:spcBef>
              <a:spcAft>
                <a:spcPts val="600"/>
              </a:spcAft>
              <a:buFont typeface="Arial" panose="020B0604020202020204" pitchFamily="34" charset="0"/>
              <a:buChar char="•"/>
            </a:pPr>
            <a:r>
              <a:rPr lang="vi-VN" b="1" dirty="0"/>
              <a:t>Sub-collection:</a:t>
            </a:r>
            <a:r>
              <a:rPr lang="vi-VN" dirty="0"/>
              <a:t> Collection con nằm trong document, dùng để tạo cấu trúc dữ liệu phân cấp (ví dụ: </a:t>
            </a:r>
            <a:r>
              <a:rPr lang="en-US" i="1" dirty="0"/>
              <a:t>posts</a:t>
            </a:r>
            <a:r>
              <a:rPr lang="vi-VN" i="1" dirty="0"/>
              <a:t>/</a:t>
            </a:r>
            <a:r>
              <a:rPr lang="en-US" i="1" dirty="0"/>
              <a:t>comments</a:t>
            </a:r>
            <a:r>
              <a:rPr lang="vi-VN" dirty="0"/>
              <a:t> để lưu </a:t>
            </a:r>
            <a:r>
              <a:rPr lang="en-US" dirty="0" err="1"/>
              <a:t>bình</a:t>
            </a:r>
            <a:r>
              <a:rPr lang="en-US" dirty="0"/>
              <a:t> </a:t>
            </a:r>
            <a:r>
              <a:rPr lang="en-US" dirty="0" err="1"/>
              <a:t>luận</a:t>
            </a:r>
            <a:r>
              <a:rPr lang="vi-VN" dirty="0"/>
              <a:t> trong từng </a:t>
            </a:r>
            <a:r>
              <a:rPr lang="en-US" dirty="0" err="1"/>
              <a:t>bài</a:t>
            </a:r>
            <a:r>
              <a:rPr lang="en-US" dirty="0"/>
              <a:t> </a:t>
            </a:r>
            <a:r>
              <a:rPr lang="en-US" dirty="0" err="1"/>
              <a:t>viết</a:t>
            </a:r>
            <a:r>
              <a:rPr lang="vi-VN" dirty="0"/>
              <a:t>).</a:t>
            </a:r>
          </a:p>
        </p:txBody>
      </p:sp>
      <p:pic>
        <p:nvPicPr>
          <p:cNvPr id="5" name="Picture 4">
            <a:extLst>
              <a:ext uri="{FF2B5EF4-FFF2-40B4-BE49-F238E27FC236}">
                <a16:creationId xmlns:a16="http://schemas.microsoft.com/office/drawing/2014/main" id="{1FD484B0-ED6C-7A45-8BF3-D5ABE4DFC4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061" y="1771842"/>
            <a:ext cx="7456221" cy="3815361"/>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2218D37D-8327-FD4D-7AEC-D7255C045A9C}"/>
              </a:ext>
            </a:extLst>
          </p:cNvPr>
          <p:cNvSpPr txBox="1"/>
          <p:nvPr/>
        </p:nvSpPr>
        <p:spPr>
          <a:xfrm>
            <a:off x="4896171" y="5676850"/>
            <a:ext cx="6096000" cy="276999"/>
          </a:xfrm>
          <a:prstGeom prst="rect">
            <a:avLst/>
          </a:prstGeom>
          <a:noFill/>
        </p:spPr>
        <p:txBody>
          <a:bodyPr wrap="square">
            <a:spAutoFit/>
          </a:bodyPr>
          <a:lstStyle/>
          <a:p>
            <a:pPr algn="ctr"/>
            <a:r>
              <a:rPr lang="en-US" sz="1200" i="1" dirty="0" err="1">
                <a:solidFill>
                  <a:srgbClr val="000000"/>
                </a:solidFill>
                <a:effectLst/>
                <a:latin typeface="+mj-lt"/>
                <a:ea typeface="Times New Roman" panose="02020603050405020304" pitchFamily="18" charset="0"/>
              </a:rPr>
              <a:t>Sơ</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đồ</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minh</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họa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cấu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trúc</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dữ</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liệu</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của</a:t>
            </a:r>
            <a:r>
              <a:rPr lang="en-US" sz="1200" i="1" dirty="0">
                <a:solidFill>
                  <a:srgbClr val="000000"/>
                </a:solidFill>
                <a:effectLst/>
                <a:latin typeface="+mj-lt"/>
                <a:ea typeface="Times New Roman" panose="02020603050405020304" pitchFamily="18" charset="0"/>
              </a:rPr>
              <a:t> </a:t>
            </a:r>
            <a:r>
              <a:rPr lang="en-US" sz="1200" i="1" dirty="0" err="1">
                <a:solidFill>
                  <a:srgbClr val="000000"/>
                </a:solidFill>
                <a:effectLst/>
                <a:latin typeface="+mj-lt"/>
                <a:ea typeface="Times New Roman" panose="02020603050405020304" pitchFamily="18" charset="0"/>
              </a:rPr>
              <a:t>Firestore</a:t>
            </a:r>
            <a:endParaRPr lang="en-US" sz="1200" i="1" dirty="0">
              <a:latin typeface="+mj-lt"/>
            </a:endParaRPr>
          </a:p>
        </p:txBody>
      </p:sp>
    </p:spTree>
    <p:extLst>
      <p:ext uri="{BB962C8B-B14F-4D97-AF65-F5344CB8AC3E}">
        <p14:creationId xmlns:p14="http://schemas.microsoft.com/office/powerpoint/2010/main" val="112115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18C62-7C10-8314-EB4C-0166305E6F0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93DBDF-8849-762D-70C7-8E950E20BE4D}"/>
              </a:ext>
            </a:extLst>
          </p:cNvPr>
          <p:cNvSpPr>
            <a:spLocks noGrp="1"/>
          </p:cNvSpPr>
          <p:nvPr>
            <p:ph type="body" sz="quarter" idx="10"/>
          </p:nvPr>
        </p:nvSpPr>
        <p:spPr>
          <a:xfrm>
            <a:off x="421105" y="315982"/>
            <a:ext cx="10031742" cy="724247"/>
          </a:xfrm>
        </p:spPr>
        <p:txBody>
          <a:bodyPr/>
          <a:lstStyle/>
          <a:p>
            <a:r>
              <a:rPr lang="vi-VN" sz="3600" b="1" dirty="0"/>
              <a:t>CÁC THAO TÁC DỮ LIỆU CƠ BẢN (CRUD)</a:t>
            </a:r>
          </a:p>
        </p:txBody>
      </p:sp>
      <p:grpSp>
        <p:nvGrpSpPr>
          <p:cNvPr id="3" name="Group 18">
            <a:extLst>
              <a:ext uri="{FF2B5EF4-FFF2-40B4-BE49-F238E27FC236}">
                <a16:creationId xmlns:a16="http://schemas.microsoft.com/office/drawing/2014/main" id="{0D761CD9-75D3-AE93-5CBB-ABA5132D5971}"/>
              </a:ext>
            </a:extLst>
          </p:cNvPr>
          <p:cNvGrpSpPr/>
          <p:nvPr/>
        </p:nvGrpSpPr>
        <p:grpSpPr>
          <a:xfrm>
            <a:off x="4528038" y="2712505"/>
            <a:ext cx="3112682" cy="3110046"/>
            <a:chOff x="3213373" y="2511946"/>
            <a:chExt cx="2694012" cy="2691730"/>
          </a:xfrm>
        </p:grpSpPr>
        <p:sp>
          <p:nvSpPr>
            <p:cNvPr id="4" name="Rectangle 62">
              <a:extLst>
                <a:ext uri="{FF2B5EF4-FFF2-40B4-BE49-F238E27FC236}">
                  <a16:creationId xmlns:a16="http://schemas.microsoft.com/office/drawing/2014/main" id="{D97BB270-0D7D-9B3C-CFB1-268EA4DADEC0}"/>
                </a:ext>
              </a:extLst>
            </p:cNvPr>
            <p:cNvSpPr/>
            <p:nvPr/>
          </p:nvSpPr>
          <p:spPr>
            <a:xfrm rot="2700000">
              <a:off x="4137637" y="4291751"/>
              <a:ext cx="555155" cy="128311"/>
            </a:xfrm>
            <a:custGeom>
              <a:avLst/>
              <a:gdLst/>
              <a:ahLst/>
              <a:cxnLst/>
              <a:rect l="l" t="t" r="r" b="b"/>
              <a:pathLst>
                <a:path w="555155" h="128311">
                  <a:moveTo>
                    <a:pt x="1" y="0"/>
                  </a:moveTo>
                  <a:lnTo>
                    <a:pt x="555155" y="0"/>
                  </a:lnTo>
                  <a:lnTo>
                    <a:pt x="555155"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52">
              <a:extLst>
                <a:ext uri="{FF2B5EF4-FFF2-40B4-BE49-F238E27FC236}">
                  <a16:creationId xmlns:a16="http://schemas.microsoft.com/office/drawing/2014/main" id="{A819C10D-04B1-409C-29AE-D1BB8B01C698}"/>
                </a:ext>
              </a:extLst>
            </p:cNvPr>
            <p:cNvSpPr/>
            <p:nvPr/>
          </p:nvSpPr>
          <p:spPr>
            <a:xfrm>
              <a:off x="4093375" y="4267572"/>
              <a:ext cx="936104" cy="936104"/>
            </a:xfrm>
            <a:prstGeom prst="ellipse">
              <a:avLst/>
            </a:prstGeom>
            <a:noFill/>
            <a:ln w="155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60">
              <a:extLst>
                <a:ext uri="{FF2B5EF4-FFF2-40B4-BE49-F238E27FC236}">
                  <a16:creationId xmlns:a16="http://schemas.microsoft.com/office/drawing/2014/main" id="{EF7A0407-3C78-35BA-1C0B-A0C554BF7213}"/>
                </a:ext>
              </a:extLst>
            </p:cNvPr>
            <p:cNvSpPr/>
            <p:nvPr/>
          </p:nvSpPr>
          <p:spPr>
            <a:xfrm rot="8100000">
              <a:off x="4371502" y="4118918"/>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Oval 53">
              <a:extLst>
                <a:ext uri="{FF2B5EF4-FFF2-40B4-BE49-F238E27FC236}">
                  <a16:creationId xmlns:a16="http://schemas.microsoft.com/office/drawing/2014/main" id="{192BC751-E721-6242-4250-381E5B5499E5}"/>
                </a:ext>
              </a:extLst>
            </p:cNvPr>
            <p:cNvSpPr/>
            <p:nvPr/>
          </p:nvSpPr>
          <p:spPr>
            <a:xfrm>
              <a:off x="4971281" y="3388618"/>
              <a:ext cx="936104" cy="936104"/>
            </a:xfrm>
            <a:prstGeom prst="ellipse">
              <a:avLst/>
            </a:prstGeom>
            <a:noFill/>
            <a:ln w="155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58">
              <a:extLst>
                <a:ext uri="{FF2B5EF4-FFF2-40B4-BE49-F238E27FC236}">
                  <a16:creationId xmlns:a16="http://schemas.microsoft.com/office/drawing/2014/main" id="{32143065-2E24-EB6C-E904-108D6DE1F7FE}"/>
                </a:ext>
              </a:extLst>
            </p:cNvPr>
            <p:cNvSpPr/>
            <p:nvPr/>
          </p:nvSpPr>
          <p:spPr>
            <a:xfrm rot="2700000">
              <a:off x="4371501" y="3469132"/>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2">
              <a:extLst>
                <a:ext uri="{FF2B5EF4-FFF2-40B4-BE49-F238E27FC236}">
                  <a16:creationId xmlns:a16="http://schemas.microsoft.com/office/drawing/2014/main" id="{38E824A7-CE57-2644-1CFF-35C4D7143B74}"/>
                </a:ext>
              </a:extLst>
            </p:cNvPr>
            <p:cNvSpPr/>
            <p:nvPr/>
          </p:nvSpPr>
          <p:spPr>
            <a:xfrm>
              <a:off x="4093375" y="2511946"/>
              <a:ext cx="936104" cy="936104"/>
            </a:xfrm>
            <a:prstGeom prst="ellipse">
              <a:avLst/>
            </a:prstGeom>
            <a:noFill/>
            <a:ln w="155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4">
              <a:extLst>
                <a:ext uri="{FF2B5EF4-FFF2-40B4-BE49-F238E27FC236}">
                  <a16:creationId xmlns:a16="http://schemas.microsoft.com/office/drawing/2014/main" id="{7B3B9CAF-DEF3-FCA2-F0A3-4CB29763C67A}"/>
                </a:ext>
              </a:extLst>
            </p:cNvPr>
            <p:cNvSpPr/>
            <p:nvPr/>
          </p:nvSpPr>
          <p:spPr>
            <a:xfrm rot="18900000">
              <a:off x="3719246" y="3469133"/>
              <a:ext cx="1044000" cy="1283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4">
              <a:extLst>
                <a:ext uri="{FF2B5EF4-FFF2-40B4-BE49-F238E27FC236}">
                  <a16:creationId xmlns:a16="http://schemas.microsoft.com/office/drawing/2014/main" id="{767B8B83-4BA5-C3EB-5C30-F31C531F2C3A}"/>
                </a:ext>
              </a:extLst>
            </p:cNvPr>
            <p:cNvSpPr/>
            <p:nvPr/>
          </p:nvSpPr>
          <p:spPr>
            <a:xfrm>
              <a:off x="3213373" y="3388618"/>
              <a:ext cx="936104" cy="936104"/>
            </a:xfrm>
            <a:prstGeom prst="ellipse">
              <a:avLst/>
            </a:prstGeom>
            <a:noFill/>
            <a:ln w="155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63">
              <a:extLst>
                <a:ext uri="{FF2B5EF4-FFF2-40B4-BE49-F238E27FC236}">
                  <a16:creationId xmlns:a16="http://schemas.microsoft.com/office/drawing/2014/main" id="{D8C64F9F-7ADE-1676-26C1-E22F78D0E81C}"/>
                </a:ext>
              </a:extLst>
            </p:cNvPr>
            <p:cNvSpPr/>
            <p:nvPr/>
          </p:nvSpPr>
          <p:spPr>
            <a:xfrm rot="2700000">
              <a:off x="3803605" y="3928939"/>
              <a:ext cx="500477" cy="128311"/>
            </a:xfrm>
            <a:custGeom>
              <a:avLst/>
              <a:gdLst/>
              <a:ahLst/>
              <a:cxnLst/>
              <a:rect l="l" t="t" r="r" b="b"/>
              <a:pathLst>
                <a:path w="500477" h="128311">
                  <a:moveTo>
                    <a:pt x="0" y="0"/>
                  </a:moveTo>
                  <a:lnTo>
                    <a:pt x="500477" y="0"/>
                  </a:lnTo>
                  <a:lnTo>
                    <a:pt x="500477" y="128311"/>
                  </a:lnTo>
                  <a:lnTo>
                    <a:pt x="0" y="12831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extLst>
              <a:ext uri="{FF2B5EF4-FFF2-40B4-BE49-F238E27FC236}">
                <a16:creationId xmlns:a16="http://schemas.microsoft.com/office/drawing/2014/main" id="{B1E997A6-B62C-C5A1-FC1E-73FEE9F80C02}"/>
              </a:ext>
            </a:extLst>
          </p:cNvPr>
          <p:cNvSpPr txBox="1"/>
          <p:nvPr/>
        </p:nvSpPr>
        <p:spPr>
          <a:xfrm>
            <a:off x="5855293" y="2854465"/>
            <a:ext cx="489600" cy="553998"/>
          </a:xfrm>
          <a:prstGeom prst="rect">
            <a:avLst/>
          </a:prstGeom>
          <a:noFill/>
        </p:spPr>
        <p:txBody>
          <a:bodyPr wrap="square" lIns="0" tIns="0" rIns="0" bIns="0" rtlCol="0">
            <a:spAutoFit/>
          </a:bodyPr>
          <a:lstStyle/>
          <a:p>
            <a:pPr algn="ctr"/>
            <a:r>
              <a:rPr lang="en-US" altLang="ko-KR" sz="3600" b="1" dirty="0">
                <a:solidFill>
                  <a:schemeClr val="accent4"/>
                </a:solidFill>
                <a:cs typeface="Arial" pitchFamily="34" charset="0"/>
              </a:rPr>
              <a:t>C</a:t>
            </a:r>
            <a:endParaRPr lang="ko-KR" altLang="en-US" sz="3600" b="1" dirty="0">
              <a:solidFill>
                <a:schemeClr val="accent4"/>
              </a:solidFill>
              <a:cs typeface="Arial" pitchFamily="34" charset="0"/>
            </a:endParaRPr>
          </a:p>
        </p:txBody>
      </p:sp>
      <p:sp>
        <p:nvSpPr>
          <p:cNvPr id="14" name="TextBox 13">
            <a:extLst>
              <a:ext uri="{FF2B5EF4-FFF2-40B4-BE49-F238E27FC236}">
                <a16:creationId xmlns:a16="http://schemas.microsoft.com/office/drawing/2014/main" id="{79535EC6-E24B-D42E-D91D-DFD8F4EA5A35}"/>
              </a:ext>
            </a:extLst>
          </p:cNvPr>
          <p:cNvSpPr txBox="1"/>
          <p:nvPr/>
        </p:nvSpPr>
        <p:spPr>
          <a:xfrm>
            <a:off x="7007825"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U</a:t>
            </a:r>
            <a:endParaRPr lang="ko-KR" altLang="en-US" sz="36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B1D2F3C3-8E8A-10A8-9257-756F6E55D7FD}"/>
              </a:ext>
            </a:extLst>
          </p:cNvPr>
          <p:cNvSpPr txBox="1"/>
          <p:nvPr/>
        </p:nvSpPr>
        <p:spPr>
          <a:xfrm>
            <a:off x="4691016" y="3995305"/>
            <a:ext cx="489600" cy="553998"/>
          </a:xfrm>
          <a:prstGeom prst="rect">
            <a:avLst/>
          </a:prstGeom>
          <a:noFill/>
        </p:spPr>
        <p:txBody>
          <a:bodyPr wrap="square" lIns="0" tIns="0" rIns="0" bIns="0" rtlCol="0">
            <a:spAutoFit/>
          </a:bodyPr>
          <a:lstStyle/>
          <a:p>
            <a:pPr algn="ctr"/>
            <a:r>
              <a:rPr lang="en-US" altLang="ko-KR" sz="3600" b="1" dirty="0">
                <a:solidFill>
                  <a:schemeClr val="tx1">
                    <a:lumMod val="75000"/>
                    <a:lumOff val="25000"/>
                  </a:schemeClr>
                </a:solidFill>
                <a:cs typeface="Arial" pitchFamily="34" charset="0"/>
              </a:rPr>
              <a:t>R</a:t>
            </a:r>
            <a:endParaRPr lang="ko-KR" altLang="en-US" sz="36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973DC580-CD86-FA9F-C03A-87FB05C9368A}"/>
              </a:ext>
            </a:extLst>
          </p:cNvPr>
          <p:cNvSpPr txBox="1"/>
          <p:nvPr/>
        </p:nvSpPr>
        <p:spPr>
          <a:xfrm>
            <a:off x="5855293" y="5127433"/>
            <a:ext cx="489600" cy="553998"/>
          </a:xfrm>
          <a:prstGeom prst="rect">
            <a:avLst/>
          </a:prstGeom>
          <a:noFill/>
        </p:spPr>
        <p:txBody>
          <a:bodyPr wrap="square" lIns="0" tIns="0" rIns="0" bIns="0" rtlCol="0">
            <a:spAutoFit/>
          </a:bodyPr>
          <a:lstStyle/>
          <a:p>
            <a:pPr algn="ctr"/>
            <a:r>
              <a:rPr lang="en-US" altLang="ko-KR" sz="3600" b="1" dirty="0">
                <a:solidFill>
                  <a:schemeClr val="accent2"/>
                </a:solidFill>
                <a:cs typeface="Arial" pitchFamily="34" charset="0"/>
              </a:rPr>
              <a:t>D</a:t>
            </a:r>
            <a:endParaRPr lang="ko-KR" altLang="en-US" sz="3600" b="1" dirty="0">
              <a:solidFill>
                <a:schemeClr val="accent2"/>
              </a:solidFill>
              <a:cs typeface="Arial" pitchFamily="34" charset="0"/>
            </a:endParaRPr>
          </a:p>
        </p:txBody>
      </p:sp>
      <p:grpSp>
        <p:nvGrpSpPr>
          <p:cNvPr id="23" name="Group 76">
            <a:extLst>
              <a:ext uri="{FF2B5EF4-FFF2-40B4-BE49-F238E27FC236}">
                <a16:creationId xmlns:a16="http://schemas.microsoft.com/office/drawing/2014/main" id="{50F8047A-49BD-F738-7C57-E955125D6FCB}"/>
              </a:ext>
            </a:extLst>
          </p:cNvPr>
          <p:cNvGrpSpPr/>
          <p:nvPr/>
        </p:nvGrpSpPr>
        <p:grpSpPr>
          <a:xfrm>
            <a:off x="4056097" y="1693454"/>
            <a:ext cx="4004330" cy="1100738"/>
            <a:chOff x="5921826" y="2468986"/>
            <a:chExt cx="2683774" cy="1100738"/>
          </a:xfrm>
        </p:grpSpPr>
        <p:sp>
          <p:nvSpPr>
            <p:cNvPr id="24" name="TextBox 23">
              <a:extLst>
                <a:ext uri="{FF2B5EF4-FFF2-40B4-BE49-F238E27FC236}">
                  <a16:creationId xmlns:a16="http://schemas.microsoft.com/office/drawing/2014/main" id="{E119BEF6-A0BA-D6D6-1E4B-1120BA3498C2}"/>
                </a:ext>
              </a:extLst>
            </p:cNvPr>
            <p:cNvSpPr txBox="1"/>
            <p:nvPr/>
          </p:nvSpPr>
          <p:spPr>
            <a:xfrm>
              <a:off x="5926359" y="2738727"/>
              <a:ext cx="2679241" cy="830997"/>
            </a:xfrm>
            <a:prstGeom prst="rect">
              <a:avLst/>
            </a:prstGeom>
            <a:noFill/>
          </p:spPr>
          <p:txBody>
            <a:bodyPr wrap="square" rtlCol="0">
              <a:spAutoFit/>
            </a:bodyPr>
            <a:lstStyle/>
            <a:p>
              <a:pPr algn="ctr"/>
              <a:r>
                <a:rPr lang="en-US" altLang="ko-KR" sz="1600" dirty="0">
                  <a:solidFill>
                    <a:schemeClr val="tx1">
                      <a:lumMod val="75000"/>
                      <a:lumOff val="25000"/>
                    </a:schemeClr>
                  </a:solidFill>
                  <a:ea typeface="FZShuTi" pitchFamily="2" charset="-122"/>
                  <a:cs typeface="Arial" pitchFamily="34" charset="0"/>
                </a:rPr>
                <a:t>Thêm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mới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vào</a:t>
              </a:r>
              <a:r>
                <a:rPr lang="en-US" altLang="ko-KR" sz="1600" dirty="0">
                  <a:solidFill>
                    <a:schemeClr val="tx1">
                      <a:lumMod val="75000"/>
                      <a:lumOff val="25000"/>
                    </a:schemeClr>
                  </a:solidFill>
                  <a:ea typeface="FZShuTi" pitchFamily="2" charset="-122"/>
                  <a:cs typeface="Arial" pitchFamily="34" charset="0"/>
                </a:rPr>
                <a:t> collection. </a:t>
              </a:r>
              <a:r>
                <a:rPr lang="en-US" altLang="ko-KR" sz="1600" dirty="0" err="1">
                  <a:solidFill>
                    <a:schemeClr val="tx1">
                      <a:lumMod val="75000"/>
                      <a:lumOff val="25000"/>
                    </a:schemeClr>
                  </a:solidFill>
                  <a:ea typeface="FZShuTi" pitchFamily="2" charset="-122"/>
                  <a:cs typeface="Arial" pitchFamily="34" charset="0"/>
                </a:rPr>
                <a:t>Có</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tạo</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chỉ</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định</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thủ</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công</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2D01E193-DA30-7B31-790E-7E7169912E00}"/>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Create (</a:t>
              </a:r>
              <a:r>
                <a:rPr lang="en-US" altLang="ko-KR" b="1" dirty="0" err="1">
                  <a:solidFill>
                    <a:schemeClr val="tx1">
                      <a:lumMod val="75000"/>
                      <a:lumOff val="25000"/>
                    </a:schemeClr>
                  </a:solidFill>
                  <a:ea typeface="FZShuTi" pitchFamily="2" charset="-122"/>
                  <a:cs typeface="Arial" pitchFamily="34" charset="0"/>
                </a:rPr>
                <a:t>Tạo</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
        <p:nvSpPr>
          <p:cNvPr id="30" name="TextBox 29">
            <a:extLst>
              <a:ext uri="{FF2B5EF4-FFF2-40B4-BE49-F238E27FC236}">
                <a16:creationId xmlns:a16="http://schemas.microsoft.com/office/drawing/2014/main" id="{D72EE114-4296-AA18-0D77-36176BC81E6B}"/>
              </a:ext>
            </a:extLst>
          </p:cNvPr>
          <p:cNvSpPr txBox="1"/>
          <p:nvPr/>
        </p:nvSpPr>
        <p:spPr>
          <a:xfrm>
            <a:off x="257379" y="1284678"/>
            <a:ext cx="8867273" cy="369332"/>
          </a:xfrm>
          <a:prstGeom prst="rect">
            <a:avLst/>
          </a:prstGeom>
          <a:noFill/>
        </p:spPr>
        <p:txBody>
          <a:bodyPr wrap="square">
            <a:spAutoFit/>
          </a:bodyPr>
          <a:lstStyle/>
          <a:p>
            <a:pPr>
              <a:buNone/>
            </a:pPr>
            <a:r>
              <a:rPr lang="en-US" dirty="0" err="1"/>
              <a:t>Firestore</a:t>
            </a:r>
            <a:r>
              <a:rPr lang="en-US" dirty="0"/>
              <a:t> </a:t>
            </a:r>
            <a:r>
              <a:rPr lang="en-US" dirty="0" err="1"/>
              <a:t>cung</a:t>
            </a:r>
            <a:r>
              <a:rPr lang="en-US" dirty="0"/>
              <a:t> </a:t>
            </a:r>
            <a:r>
              <a:rPr lang="en-US" dirty="0" err="1"/>
              <a:t>cấp</a:t>
            </a:r>
            <a:r>
              <a:rPr lang="en-US" dirty="0"/>
              <a:t> </a:t>
            </a:r>
            <a:r>
              <a:rPr lang="en-US" b="1" dirty="0"/>
              <a:t>API </a:t>
            </a:r>
            <a:r>
              <a:rPr lang="en-US" b="1" dirty="0" err="1"/>
              <a:t>mạnh</a:t>
            </a:r>
            <a:r>
              <a:rPr lang="en-US" b="1" dirty="0"/>
              <a:t> </a:t>
            </a:r>
            <a:r>
              <a:rPr lang="en-US" b="1" dirty="0" err="1"/>
              <a:t>mẽ</a:t>
            </a:r>
            <a:r>
              <a:rPr lang="en-US" b="1" dirty="0"/>
              <a:t> </a:t>
            </a:r>
            <a:r>
              <a:rPr lang="en-US" b="1" dirty="0" err="1"/>
              <a:t>và</a:t>
            </a:r>
            <a:r>
              <a:rPr lang="en-US" b="1" dirty="0"/>
              <a:t> </a:t>
            </a:r>
            <a:r>
              <a:rPr lang="en-US" b="1" dirty="0" err="1"/>
              <a:t>dễ</a:t>
            </a:r>
            <a:r>
              <a:rPr lang="en-US" b="1" dirty="0"/>
              <a:t> </a:t>
            </a:r>
            <a:r>
              <a:rPr lang="en-US" b="1" dirty="0" err="1"/>
              <a:t>dùng</a:t>
            </a:r>
            <a:r>
              <a:rPr lang="en-US" dirty="0"/>
              <a:t> </a:t>
            </a:r>
            <a:r>
              <a:rPr lang="en-US" dirty="0" err="1"/>
              <a:t>để</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a:t>
            </a:r>
            <a:r>
              <a:rPr lang="en-US" dirty="0" err="1"/>
              <a:t>gồm</a:t>
            </a:r>
            <a:r>
              <a:rPr lang="en-US" dirty="0"/>
              <a:t> 4 </a:t>
            </a:r>
            <a:r>
              <a:rPr lang="en-US" dirty="0" err="1"/>
              <a:t>nhóm</a:t>
            </a:r>
            <a:r>
              <a:rPr lang="en-US" dirty="0"/>
              <a:t> </a:t>
            </a:r>
            <a:r>
              <a:rPr lang="en-US" dirty="0" err="1"/>
              <a:t>chính</a:t>
            </a:r>
            <a:r>
              <a:rPr lang="en-US" dirty="0"/>
              <a:t>:</a:t>
            </a:r>
          </a:p>
        </p:txBody>
      </p:sp>
      <p:grpSp>
        <p:nvGrpSpPr>
          <p:cNvPr id="31" name="Group 76">
            <a:extLst>
              <a:ext uri="{FF2B5EF4-FFF2-40B4-BE49-F238E27FC236}">
                <a16:creationId xmlns:a16="http://schemas.microsoft.com/office/drawing/2014/main" id="{AE7A60C2-5441-04D5-EB27-4571239FFCC7}"/>
              </a:ext>
            </a:extLst>
          </p:cNvPr>
          <p:cNvGrpSpPr/>
          <p:nvPr/>
        </p:nvGrpSpPr>
        <p:grpSpPr>
          <a:xfrm>
            <a:off x="1163713" y="3742294"/>
            <a:ext cx="3282836" cy="854516"/>
            <a:chOff x="5921826" y="2468986"/>
            <a:chExt cx="2683774" cy="854516"/>
          </a:xfrm>
        </p:grpSpPr>
        <p:sp>
          <p:nvSpPr>
            <p:cNvPr id="32" name="TextBox 31">
              <a:extLst>
                <a:ext uri="{FF2B5EF4-FFF2-40B4-BE49-F238E27FC236}">
                  <a16:creationId xmlns:a16="http://schemas.microsoft.com/office/drawing/2014/main" id="{4C3D66A0-D5A1-BAD2-7FD1-0B87823033E9}"/>
                </a:ext>
              </a:extLst>
            </p:cNvPr>
            <p:cNvSpPr txBox="1"/>
            <p:nvPr/>
          </p:nvSpPr>
          <p:spPr>
            <a:xfrm>
              <a:off x="5926359" y="2738727"/>
              <a:ext cx="2679241" cy="584775"/>
            </a:xfrm>
            <a:prstGeom prst="rect">
              <a:avLst/>
            </a:prstGeom>
            <a:noFill/>
          </p:spPr>
          <p:txBody>
            <a:bodyPr wrap="square" rtlCol="0">
              <a:spAutoFit/>
            </a:bodyPr>
            <a:lstStyle/>
            <a:p>
              <a:pPr algn="r"/>
              <a:r>
                <a:rPr lang="en-US" altLang="ko-KR" sz="1600" dirty="0" err="1">
                  <a:solidFill>
                    <a:schemeClr val="tx1">
                      <a:lumMod val="75000"/>
                      <a:lumOff val="25000"/>
                    </a:schemeClr>
                  </a:solidFill>
                  <a:ea typeface="FZShuTi" pitchFamily="2" charset="-122"/>
                  <a:cs typeface="Arial" pitchFamily="34" charset="0"/>
                </a:rPr>
                <a:t>Lấy</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cụ</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thể</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bằng</a:t>
              </a:r>
              <a:r>
                <a:rPr lang="en-US" altLang="ko-KR" sz="1600" dirty="0">
                  <a:solidFill>
                    <a:schemeClr val="tx1">
                      <a:lumMod val="75000"/>
                      <a:lumOff val="25000"/>
                    </a:schemeClr>
                  </a:solidFill>
                  <a:ea typeface="FZShuTi" pitchFamily="2" charset="-122"/>
                  <a:cs typeface="Arial" pitchFamily="34" charset="0"/>
                </a:rPr>
                <a:t> ID </a:t>
              </a:r>
              <a:r>
                <a:rPr lang="en-US" altLang="ko-KR" sz="1600" dirty="0" err="1">
                  <a:solidFill>
                    <a:schemeClr val="tx1">
                      <a:lumMod val="75000"/>
                      <a:lumOff val="25000"/>
                    </a:schemeClr>
                  </a:solidFill>
                  <a:ea typeface="FZShuTi" pitchFamily="2" charset="-122"/>
                  <a:cs typeface="Arial" pitchFamily="34" charset="0"/>
                </a:rPr>
                <a:t>hoặc</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toàn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bộ</a:t>
              </a:r>
              <a:r>
                <a:rPr lang="en-US" altLang="ko-KR" sz="1600" dirty="0">
                  <a:solidFill>
                    <a:schemeClr val="tx1">
                      <a:lumMod val="75000"/>
                      <a:lumOff val="25000"/>
                    </a:schemeClr>
                  </a:solidFill>
                  <a:ea typeface="FZShuTi" pitchFamily="2" charset="-122"/>
                  <a:cs typeface="Arial" pitchFamily="34" charset="0"/>
                </a:rPr>
                <a:t> collection.</a:t>
              </a:r>
              <a:endParaRPr lang="ko-KR" altLang="en-US" sz="16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C600B9D-7487-E61C-624E-0591F3976E7F}"/>
                </a:ext>
              </a:extLst>
            </p:cNvPr>
            <p:cNvSpPr txBox="1"/>
            <p:nvPr/>
          </p:nvSpPr>
          <p:spPr>
            <a:xfrm>
              <a:off x="5921826" y="2468986"/>
              <a:ext cx="2682621"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Read (</a:t>
              </a:r>
              <a:r>
                <a:rPr lang="en-US" altLang="ko-KR" b="1" dirty="0" err="1">
                  <a:solidFill>
                    <a:schemeClr val="tx1">
                      <a:lumMod val="75000"/>
                      <a:lumOff val="25000"/>
                    </a:schemeClr>
                  </a:solidFill>
                  <a:ea typeface="FZShuTi" pitchFamily="2" charset="-122"/>
                  <a:cs typeface="Arial" pitchFamily="34" charset="0"/>
                </a:rPr>
                <a:t>Đọc</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4" name="Group 76">
            <a:extLst>
              <a:ext uri="{FF2B5EF4-FFF2-40B4-BE49-F238E27FC236}">
                <a16:creationId xmlns:a16="http://schemas.microsoft.com/office/drawing/2014/main" id="{AEE50EAD-8053-6483-8488-74FD2760522D}"/>
              </a:ext>
            </a:extLst>
          </p:cNvPr>
          <p:cNvGrpSpPr/>
          <p:nvPr/>
        </p:nvGrpSpPr>
        <p:grpSpPr>
          <a:xfrm>
            <a:off x="7739906" y="3742294"/>
            <a:ext cx="3282836" cy="854516"/>
            <a:chOff x="5921826" y="2468986"/>
            <a:chExt cx="2683774" cy="854516"/>
          </a:xfrm>
        </p:grpSpPr>
        <p:sp>
          <p:nvSpPr>
            <p:cNvPr id="35" name="TextBox 34">
              <a:extLst>
                <a:ext uri="{FF2B5EF4-FFF2-40B4-BE49-F238E27FC236}">
                  <a16:creationId xmlns:a16="http://schemas.microsoft.com/office/drawing/2014/main" id="{D1002654-E5E7-E0FE-A734-FECFBB6ABC29}"/>
                </a:ext>
              </a:extLst>
            </p:cNvPr>
            <p:cNvSpPr txBox="1"/>
            <p:nvPr/>
          </p:nvSpPr>
          <p:spPr>
            <a:xfrm>
              <a:off x="5926359" y="2738727"/>
              <a:ext cx="2679241" cy="584775"/>
            </a:xfrm>
            <a:prstGeom prst="rect">
              <a:avLst/>
            </a:prstGeom>
            <a:noFill/>
          </p:spPr>
          <p:txBody>
            <a:bodyPr wrap="square" rtlCol="0">
              <a:spAutoFit/>
            </a:bodyPr>
            <a:lstStyle/>
            <a:p>
              <a:r>
                <a:rPr lang="vi-VN" altLang="ko-KR" sz="1600" dirty="0">
                  <a:solidFill>
                    <a:schemeClr val="tx1">
                      <a:lumMod val="75000"/>
                      <a:lumOff val="25000"/>
                    </a:schemeClr>
                  </a:solidFill>
                  <a:ea typeface="FZShuTi" pitchFamily="2" charset="-122"/>
                  <a:cs typeface="Arial" pitchFamily="34" charset="0"/>
                </a:rPr>
                <a:t>Sửa đổi trường trong tài liệu có sẵn. Hỗ trợ cập nhật lồng nhau.</a:t>
              </a:r>
              <a:endParaRPr lang="ko-KR" altLang="en-US" sz="16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65AFD554-399B-A696-6A53-C63E9C2F554E}"/>
                </a:ext>
              </a:extLst>
            </p:cNvPr>
            <p:cNvSpPr txBox="1"/>
            <p:nvPr/>
          </p:nvSpPr>
          <p:spPr>
            <a:xfrm>
              <a:off x="5921826" y="2468986"/>
              <a:ext cx="2682621" cy="369332"/>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Update (</a:t>
              </a:r>
              <a:r>
                <a:rPr lang="en-US" altLang="ko-KR" b="1" dirty="0" err="1">
                  <a:solidFill>
                    <a:schemeClr val="tx1">
                      <a:lumMod val="75000"/>
                      <a:lumOff val="25000"/>
                    </a:schemeClr>
                  </a:solidFill>
                  <a:ea typeface="FZShuTi" pitchFamily="2" charset="-122"/>
                  <a:cs typeface="Arial" pitchFamily="34" charset="0"/>
                </a:rPr>
                <a:t>Cập</a:t>
              </a:r>
              <a:r>
                <a:rPr lang="en-US" altLang="ko-KR" b="1" dirty="0">
                  <a:solidFill>
                    <a:schemeClr val="tx1">
                      <a:lumMod val="75000"/>
                      <a:lumOff val="25000"/>
                    </a:schemeClr>
                  </a:solidFill>
                  <a:ea typeface="FZShuTi" pitchFamily="2" charset="-122"/>
                  <a:cs typeface="Arial" pitchFamily="34" charset="0"/>
                </a:rPr>
                <a:t> </a:t>
              </a:r>
              <a:r>
                <a:rPr lang="en-US" altLang="ko-KR" b="1" dirty="0" err="1">
                  <a:solidFill>
                    <a:schemeClr val="tx1">
                      <a:lumMod val="75000"/>
                      <a:lumOff val="25000"/>
                    </a:schemeClr>
                  </a:solidFill>
                  <a:ea typeface="FZShuTi" pitchFamily="2" charset="-122"/>
                  <a:cs typeface="Arial" pitchFamily="34" charset="0"/>
                </a:rPr>
                <a:t>nhật</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grpSp>
        <p:nvGrpSpPr>
          <p:cNvPr id="37" name="Group 76">
            <a:extLst>
              <a:ext uri="{FF2B5EF4-FFF2-40B4-BE49-F238E27FC236}">
                <a16:creationId xmlns:a16="http://schemas.microsoft.com/office/drawing/2014/main" id="{FDB1941B-198F-0516-E9FE-133AFC14131F}"/>
              </a:ext>
            </a:extLst>
          </p:cNvPr>
          <p:cNvGrpSpPr/>
          <p:nvPr/>
        </p:nvGrpSpPr>
        <p:grpSpPr>
          <a:xfrm>
            <a:off x="4417549" y="5869158"/>
            <a:ext cx="3282836" cy="854516"/>
            <a:chOff x="5921826" y="2468986"/>
            <a:chExt cx="2683774" cy="854516"/>
          </a:xfrm>
        </p:grpSpPr>
        <p:sp>
          <p:nvSpPr>
            <p:cNvPr id="38" name="TextBox 37">
              <a:extLst>
                <a:ext uri="{FF2B5EF4-FFF2-40B4-BE49-F238E27FC236}">
                  <a16:creationId xmlns:a16="http://schemas.microsoft.com/office/drawing/2014/main" id="{0FDFD5F0-44A1-5012-8334-724916EEC7D6}"/>
                </a:ext>
              </a:extLst>
            </p:cNvPr>
            <p:cNvSpPr txBox="1"/>
            <p:nvPr/>
          </p:nvSpPr>
          <p:spPr>
            <a:xfrm>
              <a:off x="5926359" y="2738727"/>
              <a:ext cx="2679241" cy="584775"/>
            </a:xfrm>
            <a:prstGeom prst="rect">
              <a:avLst/>
            </a:prstGeom>
            <a:noFill/>
          </p:spPr>
          <p:txBody>
            <a:bodyPr wrap="square" rtlCol="0">
              <a:spAutoFit/>
            </a:bodyPr>
            <a:lstStyle/>
            <a:p>
              <a:pPr algn="ct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tài</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liệu</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khỏi</a:t>
              </a:r>
              <a:r>
                <a:rPr lang="en-US" altLang="ko-KR" sz="1600" dirty="0">
                  <a:solidFill>
                    <a:schemeClr val="tx1">
                      <a:lumMod val="75000"/>
                      <a:lumOff val="25000"/>
                    </a:schemeClr>
                  </a:solidFill>
                  <a:ea typeface="FZShuTi" pitchFamily="2" charset="-122"/>
                  <a:cs typeface="Arial" pitchFamily="34" charset="0"/>
                </a:rPr>
                <a:t> collection (sub-collection </a:t>
              </a:r>
              <a:r>
                <a:rPr lang="en-US" altLang="ko-KR" sz="1600" dirty="0" err="1">
                  <a:solidFill>
                    <a:schemeClr val="tx1">
                      <a:lumMod val="75000"/>
                      <a:lumOff val="25000"/>
                    </a:schemeClr>
                  </a:solidFill>
                  <a:ea typeface="FZShuTi" pitchFamily="2" charset="-122"/>
                  <a:cs typeface="Arial" pitchFamily="34" charset="0"/>
                </a:rPr>
                <a:t>bên</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trong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không</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tự</a:t>
              </a:r>
              <a:r>
                <a:rPr lang="en-US" altLang="ko-KR" sz="1600" dirty="0">
                  <a:solidFill>
                    <a:schemeClr val="tx1">
                      <a:lumMod val="75000"/>
                      <a:lumOff val="25000"/>
                    </a:schemeClr>
                  </a:solidFill>
                  <a:ea typeface="FZShuTi" pitchFamily="2" charset="-122"/>
                  <a:cs typeface="Arial" pitchFamily="34" charset="0"/>
                </a:rPr>
                <a:t> </a:t>
              </a:r>
              <a:r>
                <a:rPr lang="en-US" altLang="ko-KR" sz="1600" dirty="0" err="1">
                  <a:solidFill>
                    <a:schemeClr val="tx1">
                      <a:lumMod val="75000"/>
                      <a:lumOff val="25000"/>
                    </a:schemeClr>
                  </a:solidFill>
                  <a:ea typeface="FZShuTi" pitchFamily="2" charset="-122"/>
                  <a:cs typeface="Arial" pitchFamily="34" charset="0"/>
                </a:rPr>
                <a:t>xóa</a:t>
              </a:r>
              <a:r>
                <a:rPr lang="en-US" altLang="ko-KR" sz="1600" dirty="0">
                  <a:solidFill>
                    <a:schemeClr val="tx1">
                      <a:lumMod val="75000"/>
                      <a:lumOff val="25000"/>
                    </a:schemeClr>
                  </a:solidFill>
                  <a:ea typeface="FZShuTi" pitchFamily="2" charset="-122"/>
                  <a:cs typeface="Arial" pitchFamily="34" charset="0"/>
                </a:rPr>
                <a:t>).</a:t>
              </a:r>
              <a:endParaRPr lang="ko-KR" altLang="en-US" sz="16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B54C72F4-4090-BDBE-5041-2154A3DDC1BD}"/>
                </a:ext>
              </a:extLst>
            </p:cNvPr>
            <p:cNvSpPr txBox="1"/>
            <p:nvPr/>
          </p:nvSpPr>
          <p:spPr>
            <a:xfrm>
              <a:off x="5921826" y="2468986"/>
              <a:ext cx="2682621" cy="369332"/>
            </a:xfrm>
            <a:prstGeom prst="rect">
              <a:avLst/>
            </a:prstGeom>
            <a:noFill/>
          </p:spPr>
          <p:txBody>
            <a:bodyPr wrap="square" rtlCol="0">
              <a:spAutoFit/>
            </a:bodyPr>
            <a:lstStyle/>
            <a:p>
              <a:pPr algn="ctr"/>
              <a:r>
                <a:rPr lang="en-US" altLang="ko-KR" b="1" dirty="0">
                  <a:solidFill>
                    <a:schemeClr val="tx1">
                      <a:lumMod val="75000"/>
                      <a:lumOff val="25000"/>
                    </a:schemeClr>
                  </a:solidFill>
                  <a:ea typeface="FZShuTi" pitchFamily="2" charset="-122"/>
                  <a:cs typeface="Arial" pitchFamily="34" charset="0"/>
                </a:rPr>
                <a:t>Delete (</a:t>
              </a:r>
              <a:r>
                <a:rPr lang="en-US" altLang="ko-KR" b="1" dirty="0" err="1">
                  <a:solidFill>
                    <a:schemeClr val="tx1">
                      <a:lumMod val="75000"/>
                      <a:lumOff val="25000"/>
                    </a:schemeClr>
                  </a:solidFill>
                  <a:ea typeface="FZShuTi" pitchFamily="2" charset="-122"/>
                  <a:cs typeface="Arial" pitchFamily="34" charset="0"/>
                </a:rPr>
                <a:t>Xóa</a:t>
              </a:r>
              <a:r>
                <a:rPr lang="en-US" altLang="ko-KR" b="1" dirty="0">
                  <a:solidFill>
                    <a:schemeClr val="tx1">
                      <a:lumMod val="75000"/>
                      <a:lumOff val="25000"/>
                    </a:schemeClr>
                  </a:solidFill>
                  <a:ea typeface="FZShuTi" pitchFamily="2" charset="-122"/>
                  <a:cs typeface="Arial" pitchFamily="34" charset="0"/>
                </a:rPr>
                <a:t>)</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4008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516441-8D39-30F2-E9D6-112E2D1F92C0}"/>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DEB48D1-2A7E-9E0B-A449-CB74352044C4}"/>
              </a:ext>
            </a:extLst>
          </p:cNvPr>
          <p:cNvPicPr>
            <a:picLocks noChangeAspect="1"/>
          </p:cNvPicPr>
          <p:nvPr/>
        </p:nvPicPr>
        <p:blipFill>
          <a:blip r:embed="rId2"/>
          <a:stretch>
            <a:fillRect/>
          </a:stretch>
        </p:blipFill>
        <p:spPr>
          <a:xfrm>
            <a:off x="1831634" y="1494679"/>
            <a:ext cx="8528733" cy="5187652"/>
          </a:xfrm>
          <a:prstGeom prst="rect">
            <a:avLst/>
          </a:prstGeom>
        </p:spPr>
      </p:pic>
      <p:sp>
        <p:nvSpPr>
          <p:cNvPr id="5" name="TextBox 4">
            <a:extLst>
              <a:ext uri="{FF2B5EF4-FFF2-40B4-BE49-F238E27FC236}">
                <a16:creationId xmlns:a16="http://schemas.microsoft.com/office/drawing/2014/main" id="{C0C98FC6-FA62-5F57-E908-96CB33393BD2}"/>
              </a:ext>
            </a:extLst>
          </p:cNvPr>
          <p:cNvSpPr txBox="1"/>
          <p:nvPr/>
        </p:nvSpPr>
        <p:spPr>
          <a:xfrm>
            <a:off x="1831634" y="1036605"/>
            <a:ext cx="8528732" cy="458074"/>
          </a:xfrm>
          <a:prstGeom prst="rect">
            <a:avLst/>
          </a:prstGeom>
          <a:noFill/>
        </p:spPr>
        <p:txBody>
          <a:bodyPr wrap="square">
            <a:spAutoFit/>
          </a:bodyPr>
          <a:lstStyle>
            <a:defPPr>
              <a:defRPr lang="en-US"/>
            </a:defPPr>
            <a:lvl1pPr algn="ctr">
              <a:lnSpc>
                <a:spcPct val="150000"/>
              </a:lnSpc>
              <a:spcBef>
                <a:spcPts val="600"/>
              </a:spcBef>
              <a:spcAft>
                <a:spcPts val="600"/>
              </a:spcAft>
              <a:buNone/>
              <a:defRPr b="1">
                <a:effectLst/>
                <a:latin typeface="+mj-lt"/>
                <a:ea typeface="Times New Roman" panose="02020603050405020304" pitchFamily="18" charset="0"/>
              </a:defRPr>
            </a:lvl1pPr>
          </a:lstStyle>
          <a:p>
            <a:r>
              <a:rPr lang="en-US" dirty="0"/>
              <a:t>Ví </a:t>
            </a:r>
            <a:r>
              <a:rPr lang="en-US" dirty="0" err="1"/>
              <a:t>dụ</a:t>
            </a:r>
            <a:r>
              <a:rPr lang="en-US" dirty="0"/>
              <a:t> 1: </a:t>
            </a:r>
            <a:r>
              <a:rPr lang="en-US" dirty="0" err="1"/>
              <a:t>Gửi</a:t>
            </a:r>
            <a:r>
              <a:rPr lang="en-US" dirty="0"/>
              <a:t> tin </a:t>
            </a:r>
            <a:r>
              <a:rPr lang="en-US" dirty="0" err="1"/>
              <a:t>nhắn</a:t>
            </a:r>
            <a:r>
              <a:rPr lang="en-US" dirty="0"/>
              <a:t> </a:t>
            </a:r>
            <a:r>
              <a:rPr lang="en-US" dirty="0" err="1"/>
              <a:t>mới</a:t>
            </a:r>
            <a:r>
              <a:rPr lang="en-US" dirty="0"/>
              <a:t> (Create)</a:t>
            </a:r>
          </a:p>
        </p:txBody>
      </p:sp>
      <p:cxnSp>
        <p:nvCxnSpPr>
          <p:cNvPr id="7" name="Straight Connector 6">
            <a:extLst>
              <a:ext uri="{FF2B5EF4-FFF2-40B4-BE49-F238E27FC236}">
                <a16:creationId xmlns:a16="http://schemas.microsoft.com/office/drawing/2014/main" id="{0FBD1FF3-3688-AD49-0AD0-DEE577E4B7F5}"/>
              </a:ext>
            </a:extLst>
          </p:cNvPr>
          <p:cNvCxnSpPr/>
          <p:nvPr/>
        </p:nvCxnSpPr>
        <p:spPr>
          <a:xfrm>
            <a:off x="4598894" y="2689412"/>
            <a:ext cx="555812"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F6C32-1BE5-62B5-2878-A914B7E6EB59}"/>
              </a:ext>
            </a:extLst>
          </p:cNvPr>
          <p:cNvCxnSpPr/>
          <p:nvPr/>
        </p:nvCxnSpPr>
        <p:spPr>
          <a:xfrm>
            <a:off x="4751294" y="4580965"/>
            <a:ext cx="555812"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8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108F-0A1B-E693-A935-AAF360D900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CD6763-81B7-2FB3-B908-9596D609A881}"/>
              </a:ext>
            </a:extLst>
          </p:cNvPr>
          <p:cNvSpPr>
            <a:spLocks noGrp="1"/>
          </p:cNvSpPr>
          <p:nvPr>
            <p:ph type="body" sz="quarter" idx="10"/>
          </p:nvPr>
        </p:nvSpPr>
        <p:spPr/>
        <p:txBody>
          <a:bodyPr/>
          <a:lstStyle/>
          <a:p>
            <a:r>
              <a:rPr lang="vi-VN" sz="2800" b="1" dirty="0"/>
              <a:t>CÁC TRUY VẤN CƠ BẢN TRONG ỨNG DỤNG</a:t>
            </a:r>
            <a:endParaRPr lang="en-US" sz="2800" b="1" dirty="0"/>
          </a:p>
        </p:txBody>
      </p:sp>
      <p:pic>
        <p:nvPicPr>
          <p:cNvPr id="3" name="Picture 2">
            <a:extLst>
              <a:ext uri="{FF2B5EF4-FFF2-40B4-BE49-F238E27FC236}">
                <a16:creationId xmlns:a16="http://schemas.microsoft.com/office/drawing/2014/main" id="{7AB61503-A1D8-02C7-743A-FC474B32745F}"/>
              </a:ext>
            </a:extLst>
          </p:cNvPr>
          <p:cNvPicPr>
            <a:picLocks noChangeAspect="1"/>
          </p:cNvPicPr>
          <p:nvPr/>
        </p:nvPicPr>
        <p:blipFill>
          <a:blip r:embed="rId2">
            <a:extLst>
              <a:ext uri="{28A0092B-C50C-407E-A947-70E740481C1C}">
                <a14:useLocalDpi xmlns:a14="http://schemas.microsoft.com/office/drawing/2010/main" val="0"/>
              </a:ext>
            </a:extLst>
          </a:blip>
          <a:srcRect l="646" r="646"/>
          <a:stretch/>
        </p:blipFill>
        <p:spPr>
          <a:xfrm>
            <a:off x="1831634" y="1494679"/>
            <a:ext cx="8527996" cy="5187652"/>
          </a:xfrm>
          <a:prstGeom prst="rect">
            <a:avLst/>
          </a:prstGeom>
        </p:spPr>
      </p:pic>
      <p:sp>
        <p:nvSpPr>
          <p:cNvPr id="5" name="TextBox 4">
            <a:extLst>
              <a:ext uri="{FF2B5EF4-FFF2-40B4-BE49-F238E27FC236}">
                <a16:creationId xmlns:a16="http://schemas.microsoft.com/office/drawing/2014/main" id="{E05D1E25-F161-2E8C-3BF8-FEA91BC941CE}"/>
              </a:ext>
            </a:extLst>
          </p:cNvPr>
          <p:cNvSpPr txBox="1"/>
          <p:nvPr/>
        </p:nvSpPr>
        <p:spPr>
          <a:xfrm>
            <a:off x="1831634" y="1036605"/>
            <a:ext cx="8527996" cy="456535"/>
          </a:xfrm>
          <a:prstGeom prst="rect">
            <a:avLst/>
          </a:prstGeom>
          <a:noFill/>
        </p:spPr>
        <p:txBody>
          <a:bodyPr wrap="square">
            <a:spAutoFit/>
          </a:bodyPr>
          <a:lstStyle/>
          <a:p>
            <a:pPr algn="ctr">
              <a:lnSpc>
                <a:spcPct val="150000"/>
              </a:lnSpc>
              <a:spcBef>
                <a:spcPts val="600"/>
              </a:spcBef>
              <a:spcAft>
                <a:spcPts val="600"/>
              </a:spcAft>
              <a:buNone/>
            </a:pPr>
            <a:r>
              <a:rPr lang="en-US" sz="1800" b="1" dirty="0">
                <a:effectLst/>
                <a:latin typeface="+mj-lt"/>
                <a:ea typeface="Times New Roman" panose="02020603050405020304" pitchFamily="18" charset="0"/>
              </a:rPr>
              <a:t>Ví </a:t>
            </a:r>
            <a:r>
              <a:rPr lang="en-US" sz="1800" b="1" dirty="0" err="1">
                <a:effectLst/>
                <a:latin typeface="+mj-lt"/>
                <a:ea typeface="Times New Roman" panose="02020603050405020304" pitchFamily="18" charset="0"/>
              </a:rPr>
              <a:t>dụ</a:t>
            </a:r>
            <a:r>
              <a:rPr lang="en-US" sz="1800" b="1" dirty="0">
                <a:effectLst/>
                <a:latin typeface="+mj-lt"/>
                <a:ea typeface="Times New Roman" panose="02020603050405020304" pitchFamily="18" charset="0"/>
              </a:rPr>
              <a:t> 2: </a:t>
            </a:r>
            <a:r>
              <a:rPr lang="en-US" sz="1800" b="1" dirty="0" err="1">
                <a:effectLst/>
                <a:latin typeface="+mj-lt"/>
                <a:ea typeface="Times New Roman" panose="02020603050405020304" pitchFamily="18" charset="0"/>
              </a:rPr>
              <a:t>Cập</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nhật</a:t>
            </a:r>
            <a:r>
              <a:rPr lang="en-US" sz="1800" b="1" dirty="0">
                <a:effectLst/>
                <a:latin typeface="+mj-lt"/>
                <a:ea typeface="Times New Roman" panose="02020603050405020304" pitchFamily="18" charset="0"/>
              </a:rPr>
              <a:t> </a:t>
            </a:r>
            <a:r>
              <a:rPr lang="en-US" sz="1800" b="1" dirty="0" err="1">
                <a:effectLst/>
                <a:latin typeface="+mj-lt"/>
                <a:ea typeface="Times New Roman" panose="02020603050405020304" pitchFamily="18" charset="0"/>
              </a:rPr>
              <a:t>thông</a:t>
            </a:r>
            <a:r>
              <a:rPr lang="en-US" sz="1800" b="1" dirty="0">
                <a:effectLst/>
                <a:latin typeface="+mj-lt"/>
                <a:ea typeface="Times New Roman" panose="02020603050405020304" pitchFamily="18" charset="0"/>
              </a:rPr>
              <a:t> tin </a:t>
            </a:r>
            <a:r>
              <a:rPr lang="en-US" sz="1800" b="1" dirty="0" err="1">
                <a:effectLst/>
                <a:latin typeface="+mj-lt"/>
                <a:ea typeface="Times New Roman" panose="02020603050405020304" pitchFamily="18" charset="0"/>
              </a:rPr>
              <a:t>phòng</a:t>
            </a:r>
            <a:r>
              <a:rPr lang="en-US" sz="1800" b="1" dirty="0">
                <a:effectLst/>
                <a:latin typeface="+mj-lt"/>
                <a:ea typeface="Times New Roman" panose="02020603050405020304" pitchFamily="18" charset="0"/>
              </a:rPr>
              <a:t> chat (Update)</a:t>
            </a:r>
            <a:endParaRPr lang="en-US" sz="1800" dirty="0">
              <a:effectLst/>
              <a:latin typeface="+mj-lt"/>
              <a:ea typeface="Times New Roman" panose="02020603050405020304" pitchFamily="18" charset="0"/>
            </a:endParaRPr>
          </a:p>
        </p:txBody>
      </p:sp>
      <p:cxnSp>
        <p:nvCxnSpPr>
          <p:cNvPr id="4" name="Straight Connector 3">
            <a:extLst>
              <a:ext uri="{FF2B5EF4-FFF2-40B4-BE49-F238E27FC236}">
                <a16:creationId xmlns:a16="http://schemas.microsoft.com/office/drawing/2014/main" id="{81B73F2A-4E29-FCAD-D0A8-8CCCAF2A2BFA}"/>
              </a:ext>
            </a:extLst>
          </p:cNvPr>
          <p:cNvCxnSpPr>
            <a:cxnSpLocks/>
          </p:cNvCxnSpPr>
          <p:nvPr/>
        </p:nvCxnSpPr>
        <p:spPr>
          <a:xfrm>
            <a:off x="4249271" y="2859742"/>
            <a:ext cx="887505"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BFDCA1-9F37-4025-D548-81137F0B3522}"/>
              </a:ext>
            </a:extLst>
          </p:cNvPr>
          <p:cNvCxnSpPr>
            <a:cxnSpLocks/>
          </p:cNvCxnSpPr>
          <p:nvPr/>
        </p:nvCxnSpPr>
        <p:spPr>
          <a:xfrm>
            <a:off x="3693459" y="4993342"/>
            <a:ext cx="887505"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86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0BA3E-D530-1EA8-8660-D2EC072E71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8547AF-F1D9-DC63-93D4-857263461954}"/>
              </a:ext>
            </a:extLst>
          </p:cNvPr>
          <p:cNvSpPr>
            <a:spLocks noGrp="1"/>
          </p:cNvSpPr>
          <p:nvPr>
            <p:ph type="body" sz="quarter" idx="10"/>
          </p:nvPr>
        </p:nvSpPr>
        <p:spPr/>
        <p:txBody>
          <a:bodyPr/>
          <a:lstStyle/>
          <a:p>
            <a:r>
              <a:rPr lang="vi-VN" sz="2800" b="1" dirty="0"/>
              <a:t>CÁC TRUY VẤN CƠ BẢN TRONG ỨNG DỤNG</a:t>
            </a:r>
            <a:endParaRPr lang="en-US" sz="2800" b="1" dirty="0"/>
          </a:p>
        </p:txBody>
      </p:sp>
      <p:sp>
        <p:nvSpPr>
          <p:cNvPr id="5" name="TextBox 4">
            <a:extLst>
              <a:ext uri="{FF2B5EF4-FFF2-40B4-BE49-F238E27FC236}">
                <a16:creationId xmlns:a16="http://schemas.microsoft.com/office/drawing/2014/main" id="{99DC9AB3-C382-094B-AD18-0E3B948788C3}"/>
              </a:ext>
            </a:extLst>
          </p:cNvPr>
          <p:cNvSpPr txBox="1"/>
          <p:nvPr/>
        </p:nvSpPr>
        <p:spPr>
          <a:xfrm>
            <a:off x="591204" y="1036605"/>
            <a:ext cx="5281533" cy="456535"/>
          </a:xfrm>
          <a:prstGeom prst="rect">
            <a:avLst/>
          </a:prstGeom>
          <a:noFill/>
        </p:spPr>
        <p:txBody>
          <a:bodyPr wrap="square">
            <a:spAutoFit/>
          </a:bodyPr>
          <a:lstStyle/>
          <a:p>
            <a:pPr algn="ctr">
              <a:lnSpc>
                <a:spcPct val="150000"/>
              </a:lnSpc>
              <a:spcBef>
                <a:spcPts val="600"/>
              </a:spcBef>
              <a:spcAft>
                <a:spcPts val="600"/>
              </a:spcAft>
              <a:buNone/>
            </a:pPr>
            <a:r>
              <a:rPr lang="vi-VN" sz="1800" b="1" dirty="0">
                <a:effectLst/>
                <a:latin typeface="+mj-lt"/>
                <a:ea typeface="Times New Roman" panose="02020603050405020304" pitchFamily="18" charset="0"/>
              </a:rPr>
              <a:t>Ví dụ 3: Đọc thông tin người dùng (Read)</a:t>
            </a:r>
            <a:endParaRPr lang="en-US" sz="1800" dirty="0">
              <a:effectLst/>
              <a:latin typeface="+mj-lt"/>
              <a:ea typeface="Times New Roman" panose="02020603050405020304" pitchFamily="18" charset="0"/>
            </a:endParaRPr>
          </a:p>
        </p:txBody>
      </p:sp>
      <p:sp>
        <p:nvSpPr>
          <p:cNvPr id="10" name="TextBox 9">
            <a:extLst>
              <a:ext uri="{FF2B5EF4-FFF2-40B4-BE49-F238E27FC236}">
                <a16:creationId xmlns:a16="http://schemas.microsoft.com/office/drawing/2014/main" id="{7A6BEDC6-AA13-E4C8-2BB5-DB2F28BEE0A4}"/>
              </a:ext>
            </a:extLst>
          </p:cNvPr>
          <p:cNvSpPr txBox="1"/>
          <p:nvPr/>
        </p:nvSpPr>
        <p:spPr>
          <a:xfrm>
            <a:off x="6319264" y="1035066"/>
            <a:ext cx="5399405" cy="458074"/>
          </a:xfrm>
          <a:prstGeom prst="rect">
            <a:avLst/>
          </a:prstGeom>
          <a:noFill/>
        </p:spPr>
        <p:txBody>
          <a:bodyPr wrap="square">
            <a:spAutoFit/>
          </a:bodyPr>
          <a:lstStyle>
            <a:defPPr>
              <a:defRPr lang="en-US"/>
            </a:defPPr>
            <a:lvl1pPr algn="ctr">
              <a:lnSpc>
                <a:spcPct val="150000"/>
              </a:lnSpc>
              <a:spcBef>
                <a:spcPts val="600"/>
              </a:spcBef>
              <a:spcAft>
                <a:spcPts val="600"/>
              </a:spcAft>
              <a:buNone/>
              <a:defRPr b="1">
                <a:effectLst/>
                <a:latin typeface="+mj-lt"/>
                <a:ea typeface="Times New Roman" panose="02020603050405020304" pitchFamily="18" charset="0"/>
              </a:defRPr>
            </a:lvl1pPr>
          </a:lstStyle>
          <a:p>
            <a:r>
              <a:rPr lang="en-US" dirty="0" err="1"/>
              <a:t>Ví</a:t>
            </a:r>
            <a:r>
              <a:rPr lang="en-US" dirty="0"/>
              <a:t> </a:t>
            </a:r>
            <a:r>
              <a:rPr lang="en-US" dirty="0" err="1"/>
              <a:t>dụ</a:t>
            </a:r>
            <a:r>
              <a:rPr lang="en-US" dirty="0"/>
              <a:t> 4: </a:t>
            </a:r>
            <a:r>
              <a:rPr lang="en-US" dirty="0" err="1"/>
              <a:t>Xóa</a:t>
            </a:r>
            <a:r>
              <a:rPr lang="en-US" dirty="0"/>
              <a:t> tin </a:t>
            </a:r>
            <a:r>
              <a:rPr lang="en-US" dirty="0" err="1"/>
              <a:t>nhắn</a:t>
            </a:r>
            <a:r>
              <a:rPr lang="en-US" dirty="0"/>
              <a:t> (Delete)</a:t>
            </a:r>
          </a:p>
        </p:txBody>
      </p:sp>
      <p:pic>
        <p:nvPicPr>
          <p:cNvPr id="8" name="Picture 7">
            <a:extLst>
              <a:ext uri="{FF2B5EF4-FFF2-40B4-BE49-F238E27FC236}">
                <a16:creationId xmlns:a16="http://schemas.microsoft.com/office/drawing/2014/main" id="{A1EC8B21-1EB0-23E8-3F17-B6697B7A58F5}"/>
              </a:ext>
            </a:extLst>
          </p:cNvPr>
          <p:cNvPicPr>
            <a:picLocks noChangeAspect="1"/>
          </p:cNvPicPr>
          <p:nvPr/>
        </p:nvPicPr>
        <p:blipFill>
          <a:blip r:embed="rId2"/>
          <a:stretch>
            <a:fillRect/>
          </a:stretch>
        </p:blipFill>
        <p:spPr>
          <a:xfrm>
            <a:off x="591204" y="1519556"/>
            <a:ext cx="5281533" cy="5221904"/>
          </a:xfrm>
          <a:prstGeom prst="rect">
            <a:avLst/>
          </a:prstGeom>
        </p:spPr>
      </p:pic>
      <p:pic>
        <p:nvPicPr>
          <p:cNvPr id="11" name="Picture 10">
            <a:extLst>
              <a:ext uri="{FF2B5EF4-FFF2-40B4-BE49-F238E27FC236}">
                <a16:creationId xmlns:a16="http://schemas.microsoft.com/office/drawing/2014/main" id="{CF82AFE4-8D09-DBD1-8278-7B052887F067}"/>
              </a:ext>
            </a:extLst>
          </p:cNvPr>
          <p:cNvPicPr>
            <a:picLocks noChangeAspect="1"/>
          </p:cNvPicPr>
          <p:nvPr/>
        </p:nvPicPr>
        <p:blipFill>
          <a:blip r:embed="rId3"/>
          <a:stretch>
            <a:fillRect/>
          </a:stretch>
        </p:blipFill>
        <p:spPr>
          <a:xfrm>
            <a:off x="6319264" y="1519555"/>
            <a:ext cx="5399405" cy="3453765"/>
          </a:xfrm>
          <a:prstGeom prst="rect">
            <a:avLst/>
          </a:prstGeom>
        </p:spPr>
      </p:pic>
      <p:cxnSp>
        <p:nvCxnSpPr>
          <p:cNvPr id="13" name="Straight Connector 12">
            <a:extLst>
              <a:ext uri="{FF2B5EF4-FFF2-40B4-BE49-F238E27FC236}">
                <a16:creationId xmlns:a16="http://schemas.microsoft.com/office/drawing/2014/main" id="{AACE071B-DF0B-6EC6-DC2A-99610C3F0C8B}"/>
              </a:ext>
            </a:extLst>
          </p:cNvPr>
          <p:cNvCxnSpPr>
            <a:cxnSpLocks/>
          </p:cNvCxnSpPr>
          <p:nvPr/>
        </p:nvCxnSpPr>
        <p:spPr>
          <a:xfrm>
            <a:off x="2528048" y="2599766"/>
            <a:ext cx="493058"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C9AE95-B463-1753-2632-0273FC3D3FB7}"/>
              </a:ext>
            </a:extLst>
          </p:cNvPr>
          <p:cNvCxnSpPr>
            <a:cxnSpLocks/>
          </p:cNvCxnSpPr>
          <p:nvPr/>
        </p:nvCxnSpPr>
        <p:spPr>
          <a:xfrm>
            <a:off x="3307979" y="4303061"/>
            <a:ext cx="493058"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1EE4D4-C08E-688C-E603-2256BCBBB2A0}"/>
              </a:ext>
            </a:extLst>
          </p:cNvPr>
          <p:cNvCxnSpPr>
            <a:cxnSpLocks/>
          </p:cNvCxnSpPr>
          <p:nvPr/>
        </p:nvCxnSpPr>
        <p:spPr>
          <a:xfrm>
            <a:off x="8229603" y="2572871"/>
            <a:ext cx="690279"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9030EF-E230-F04B-9B4A-AC539FB35AD2}"/>
              </a:ext>
            </a:extLst>
          </p:cNvPr>
          <p:cNvCxnSpPr>
            <a:cxnSpLocks/>
          </p:cNvCxnSpPr>
          <p:nvPr/>
        </p:nvCxnSpPr>
        <p:spPr>
          <a:xfrm>
            <a:off x="7799297" y="4231341"/>
            <a:ext cx="690279" cy="0"/>
          </a:xfrm>
          <a:prstGeom prst="line">
            <a:avLst/>
          </a:prstGeom>
          <a:ln w="38100" cmpd="dbl">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3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165549-58FE-59B9-C216-F30DB50C5CD0}"/>
              </a:ext>
            </a:extLst>
          </p:cNvPr>
          <p:cNvSpPr txBox="1"/>
          <p:nvPr/>
        </p:nvSpPr>
        <p:spPr>
          <a:xfrm>
            <a:off x="428047" y="502342"/>
            <a:ext cx="5794001" cy="923330"/>
          </a:xfrm>
          <a:prstGeom prst="rect">
            <a:avLst/>
          </a:prstGeom>
          <a:noFill/>
        </p:spPr>
        <p:txBody>
          <a:bodyPr wrap="square" rtlCol="0" anchor="ctr">
            <a:spAutoFit/>
          </a:bodyPr>
          <a:lstStyle/>
          <a:p>
            <a:r>
              <a:rPr lang="en-US" altLang="ko-KR" sz="5400" b="1" dirty="0">
                <a:solidFill>
                  <a:schemeClr val="bg1"/>
                </a:solidFill>
                <a:effectLst>
                  <a:outerShdw blurRad="38100" dist="38100" dir="2700000" algn="tl">
                    <a:srgbClr val="000000">
                      <a:alpha val="43137"/>
                    </a:srgbClr>
                  </a:outerShdw>
                </a:effectLst>
                <a:cs typeface="Arial" pitchFamily="34" charset="0"/>
              </a:rPr>
              <a:t>ĐỀ MỤC</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grpSp>
        <p:nvGrpSpPr>
          <p:cNvPr id="3" name="Group 2">
            <a:extLst>
              <a:ext uri="{FF2B5EF4-FFF2-40B4-BE49-F238E27FC236}">
                <a16:creationId xmlns:a16="http://schemas.microsoft.com/office/drawing/2014/main" id="{F5A39065-7116-CB0B-9AB0-8A847E1A0F8D}"/>
              </a:ext>
            </a:extLst>
          </p:cNvPr>
          <p:cNvGrpSpPr/>
          <p:nvPr/>
        </p:nvGrpSpPr>
        <p:grpSpPr>
          <a:xfrm>
            <a:off x="428047" y="1770738"/>
            <a:ext cx="5794001" cy="780795"/>
            <a:chOff x="4745820" y="1491808"/>
            <a:chExt cx="5794001" cy="780795"/>
          </a:xfrm>
        </p:grpSpPr>
        <p:sp>
          <p:nvSpPr>
            <p:cNvPr id="4" name="TextBox 3">
              <a:extLst>
                <a:ext uri="{FF2B5EF4-FFF2-40B4-BE49-F238E27FC236}">
                  <a16:creationId xmlns:a16="http://schemas.microsoft.com/office/drawing/2014/main" id="{82911330-4757-03C6-E997-F9A641ADDD44}"/>
                </a:ext>
              </a:extLst>
            </p:cNvPr>
            <p:cNvSpPr txBox="1"/>
            <p:nvPr/>
          </p:nvSpPr>
          <p:spPr>
            <a:xfrm>
              <a:off x="6032129" y="1592155"/>
              <a:ext cx="4507692"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TỔNG QUAN VỀ NỀN TẢNG FIREBASE &amp; FIRESTORE</a:t>
              </a:r>
            </a:p>
          </p:txBody>
        </p:sp>
        <p:grpSp>
          <p:nvGrpSpPr>
            <p:cNvPr id="5" name="Group 4">
              <a:extLst>
                <a:ext uri="{FF2B5EF4-FFF2-40B4-BE49-F238E27FC236}">
                  <a16:creationId xmlns:a16="http://schemas.microsoft.com/office/drawing/2014/main" id="{26FCBCBA-3BD7-86FA-F62C-7B1EAF71E728}"/>
                </a:ext>
              </a:extLst>
            </p:cNvPr>
            <p:cNvGrpSpPr/>
            <p:nvPr/>
          </p:nvGrpSpPr>
          <p:grpSpPr>
            <a:xfrm>
              <a:off x="4745820" y="1491808"/>
              <a:ext cx="958096" cy="780795"/>
              <a:chOff x="5324331" y="1449052"/>
              <a:chExt cx="958096" cy="780795"/>
            </a:xfrm>
          </p:grpSpPr>
          <p:sp>
            <p:nvSpPr>
              <p:cNvPr id="6" name="Oval 5">
                <a:extLst>
                  <a:ext uri="{FF2B5EF4-FFF2-40B4-BE49-F238E27FC236}">
                    <a16:creationId xmlns:a16="http://schemas.microsoft.com/office/drawing/2014/main" id="{E3479E42-0F84-3783-9B37-3B1EBD1EE5C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FBBFE7-6BCA-8E0E-2FE6-A8B28D3DFD16}"/>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grpSp>
      </p:grpSp>
      <p:grpSp>
        <p:nvGrpSpPr>
          <p:cNvPr id="8" name="Group 7">
            <a:extLst>
              <a:ext uri="{FF2B5EF4-FFF2-40B4-BE49-F238E27FC236}">
                <a16:creationId xmlns:a16="http://schemas.microsoft.com/office/drawing/2014/main" id="{899BB7C7-F2FD-6F2D-AA3F-6592B7EA3A92}"/>
              </a:ext>
            </a:extLst>
          </p:cNvPr>
          <p:cNvGrpSpPr/>
          <p:nvPr/>
        </p:nvGrpSpPr>
        <p:grpSpPr>
          <a:xfrm>
            <a:off x="428047" y="2895596"/>
            <a:ext cx="5794001" cy="780795"/>
            <a:chOff x="4745820" y="1491808"/>
            <a:chExt cx="5794001" cy="780795"/>
          </a:xfrm>
        </p:grpSpPr>
        <p:sp>
          <p:nvSpPr>
            <p:cNvPr id="9" name="TextBox 8">
              <a:extLst>
                <a:ext uri="{FF2B5EF4-FFF2-40B4-BE49-F238E27FC236}">
                  <a16:creationId xmlns:a16="http://schemas.microsoft.com/office/drawing/2014/main" id="{67541B98-D4FF-481D-855C-9CF0FD24C556}"/>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CHI TIẾT FIREBASE FIRESTORE</a:t>
              </a:r>
            </a:p>
          </p:txBody>
        </p:sp>
        <p:grpSp>
          <p:nvGrpSpPr>
            <p:cNvPr id="10" name="Group 9">
              <a:extLst>
                <a:ext uri="{FF2B5EF4-FFF2-40B4-BE49-F238E27FC236}">
                  <a16:creationId xmlns:a16="http://schemas.microsoft.com/office/drawing/2014/main" id="{915C7DCC-C914-C87B-79C7-EC01614A22A5}"/>
                </a:ext>
              </a:extLst>
            </p:cNvPr>
            <p:cNvGrpSpPr/>
            <p:nvPr/>
          </p:nvGrpSpPr>
          <p:grpSpPr>
            <a:xfrm>
              <a:off x="4745820" y="1491808"/>
              <a:ext cx="958096" cy="780795"/>
              <a:chOff x="5324331" y="1449052"/>
              <a:chExt cx="958096" cy="780795"/>
            </a:xfrm>
          </p:grpSpPr>
          <p:sp>
            <p:nvSpPr>
              <p:cNvPr id="11" name="Oval 10">
                <a:extLst>
                  <a:ext uri="{FF2B5EF4-FFF2-40B4-BE49-F238E27FC236}">
                    <a16:creationId xmlns:a16="http://schemas.microsoft.com/office/drawing/2014/main" id="{725EEA03-BF5A-F4DB-2F55-4ECF1484EC0B}"/>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834D8EB-C516-E247-8404-1C2968F2FBC3}"/>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02</a:t>
                </a:r>
                <a:endParaRPr lang="ko-KR" altLang="en-US" sz="3600" b="1" dirty="0">
                  <a:solidFill>
                    <a:schemeClr val="accent1"/>
                  </a:solidFill>
                  <a:cs typeface="Arial" pitchFamily="34" charset="0"/>
                </a:endParaRPr>
              </a:p>
            </p:txBody>
          </p:sp>
        </p:grpSp>
      </p:grpSp>
      <p:grpSp>
        <p:nvGrpSpPr>
          <p:cNvPr id="13" name="Group 12">
            <a:extLst>
              <a:ext uri="{FF2B5EF4-FFF2-40B4-BE49-F238E27FC236}">
                <a16:creationId xmlns:a16="http://schemas.microsoft.com/office/drawing/2014/main" id="{011B94F9-F4B8-43B7-19E5-20D50DF940FE}"/>
              </a:ext>
            </a:extLst>
          </p:cNvPr>
          <p:cNvGrpSpPr/>
          <p:nvPr/>
        </p:nvGrpSpPr>
        <p:grpSpPr>
          <a:xfrm>
            <a:off x="428047" y="4020454"/>
            <a:ext cx="5794001" cy="780795"/>
            <a:chOff x="4745820" y="1491808"/>
            <a:chExt cx="5794001" cy="780795"/>
          </a:xfrm>
        </p:grpSpPr>
        <p:sp>
          <p:nvSpPr>
            <p:cNvPr id="19" name="TextBox 18">
              <a:extLst>
                <a:ext uri="{FF2B5EF4-FFF2-40B4-BE49-F238E27FC236}">
                  <a16:creationId xmlns:a16="http://schemas.microsoft.com/office/drawing/2014/main" id="{A0270784-54EB-25ED-5EFB-97ECB51CF74F}"/>
                </a:ext>
              </a:extLst>
            </p:cNvPr>
            <p:cNvSpPr txBox="1"/>
            <p:nvPr/>
          </p:nvSpPr>
          <p:spPr>
            <a:xfrm>
              <a:off x="6032129" y="1559041"/>
              <a:ext cx="4507692" cy="646331"/>
            </a:xfrm>
            <a:prstGeom prst="rect">
              <a:avLst/>
            </a:prstGeom>
            <a:noFill/>
          </p:spPr>
          <p:txBody>
            <a:bodyPr wrap="square" lIns="108000" rIns="108000" rtlCol="0">
              <a:spAutoFit/>
            </a:bodyPr>
            <a:lstStyle/>
            <a:p>
              <a:r>
                <a:rPr lang="vi-VN" altLang="ko-KR" b="1" dirty="0">
                  <a:solidFill>
                    <a:schemeClr val="bg1"/>
                  </a:solidFill>
                  <a:cs typeface="Arial" pitchFamily="34" charset="0"/>
                </a:rPr>
                <a:t>THIẾT KẾ CHỨC NĂNG VÀ CƠ SỞ DỮ LIỆU CHO ỨNG DỤNG MINH HỌA</a:t>
              </a:r>
            </a:p>
          </p:txBody>
        </p:sp>
        <p:grpSp>
          <p:nvGrpSpPr>
            <p:cNvPr id="15" name="Group 14">
              <a:extLst>
                <a:ext uri="{FF2B5EF4-FFF2-40B4-BE49-F238E27FC236}">
                  <a16:creationId xmlns:a16="http://schemas.microsoft.com/office/drawing/2014/main" id="{FF5FF49A-C9D0-D0FE-D57E-84F48982A600}"/>
                </a:ext>
              </a:extLst>
            </p:cNvPr>
            <p:cNvGrpSpPr/>
            <p:nvPr/>
          </p:nvGrpSpPr>
          <p:grpSpPr>
            <a:xfrm>
              <a:off x="4745820" y="1491808"/>
              <a:ext cx="958096" cy="780795"/>
              <a:chOff x="5324331" y="1449052"/>
              <a:chExt cx="958096" cy="780795"/>
            </a:xfrm>
          </p:grpSpPr>
          <p:sp>
            <p:nvSpPr>
              <p:cNvPr id="16" name="Oval 15">
                <a:extLst>
                  <a:ext uri="{FF2B5EF4-FFF2-40B4-BE49-F238E27FC236}">
                    <a16:creationId xmlns:a16="http://schemas.microsoft.com/office/drawing/2014/main" id="{348FEB20-57C5-7004-1CE4-B082BFAB49A6}"/>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5F4A831-0AA4-D56C-1414-D190CF638B9A}"/>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03</a:t>
                </a:r>
                <a:endParaRPr lang="ko-KR" altLang="en-US" sz="3600" b="1" dirty="0">
                  <a:solidFill>
                    <a:schemeClr val="accent1"/>
                  </a:solidFill>
                  <a:cs typeface="Arial" pitchFamily="34" charset="0"/>
                </a:endParaRPr>
              </a:p>
            </p:txBody>
          </p:sp>
        </p:grpSp>
      </p:grpSp>
      <p:grpSp>
        <p:nvGrpSpPr>
          <p:cNvPr id="20" name="Group 19">
            <a:extLst>
              <a:ext uri="{FF2B5EF4-FFF2-40B4-BE49-F238E27FC236}">
                <a16:creationId xmlns:a16="http://schemas.microsoft.com/office/drawing/2014/main" id="{CB9C9DCB-F04F-9C87-4498-118604B48C64}"/>
              </a:ext>
            </a:extLst>
          </p:cNvPr>
          <p:cNvGrpSpPr/>
          <p:nvPr/>
        </p:nvGrpSpPr>
        <p:grpSpPr>
          <a:xfrm>
            <a:off x="428047" y="5145312"/>
            <a:ext cx="5794001" cy="780795"/>
            <a:chOff x="4745820" y="1491808"/>
            <a:chExt cx="5794001" cy="780795"/>
          </a:xfrm>
        </p:grpSpPr>
        <p:sp>
          <p:nvSpPr>
            <p:cNvPr id="26" name="TextBox 25">
              <a:extLst>
                <a:ext uri="{FF2B5EF4-FFF2-40B4-BE49-F238E27FC236}">
                  <a16:creationId xmlns:a16="http://schemas.microsoft.com/office/drawing/2014/main" id="{D40C887D-DDE4-8817-9C1A-01275FAF1A37}"/>
                </a:ext>
              </a:extLst>
            </p:cNvPr>
            <p:cNvSpPr txBox="1"/>
            <p:nvPr/>
          </p:nvSpPr>
          <p:spPr>
            <a:xfrm>
              <a:off x="6032129" y="1697539"/>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DEMO</a:t>
              </a:r>
              <a:endParaRPr lang="ko-KR" altLang="en-US"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1293F268-5CBE-8053-6525-49B77531A519}"/>
                </a:ext>
              </a:extLst>
            </p:cNvPr>
            <p:cNvGrpSpPr/>
            <p:nvPr/>
          </p:nvGrpSpPr>
          <p:grpSpPr>
            <a:xfrm>
              <a:off x="4745820" y="1491808"/>
              <a:ext cx="958096" cy="780795"/>
              <a:chOff x="5324331" y="1449052"/>
              <a:chExt cx="958096" cy="780795"/>
            </a:xfrm>
          </p:grpSpPr>
          <p:sp>
            <p:nvSpPr>
              <p:cNvPr id="23" name="Oval 22">
                <a:extLst>
                  <a:ext uri="{FF2B5EF4-FFF2-40B4-BE49-F238E27FC236}">
                    <a16:creationId xmlns:a16="http://schemas.microsoft.com/office/drawing/2014/main" id="{EF4ECE55-584C-FF35-28E6-0422FCA75B57}"/>
                  </a:ext>
                </a:extLst>
              </p:cNvPr>
              <p:cNvSpPr/>
              <p:nvPr/>
            </p:nvSpPr>
            <p:spPr>
              <a:xfrm>
                <a:off x="5412981" y="1449052"/>
                <a:ext cx="780795" cy="780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FE1FFB-8536-030C-19D2-11A0CF4883EC}"/>
                  </a:ext>
                </a:extLst>
              </p:cNvPr>
              <p:cNvSpPr txBox="1"/>
              <p:nvPr/>
            </p:nvSpPr>
            <p:spPr>
              <a:xfrm>
                <a:off x="5324331" y="1516285"/>
                <a:ext cx="958096" cy="646331"/>
              </a:xfrm>
              <a:prstGeom prst="rect">
                <a:avLst/>
              </a:prstGeom>
              <a:noFill/>
            </p:spPr>
            <p:txBody>
              <a:bodyPr wrap="square" lIns="108000" rIns="108000" rtlCol="0">
                <a:spAutoFit/>
              </a:bodyPr>
              <a:lstStyle/>
              <a:p>
                <a:pPr algn="ctr"/>
                <a:r>
                  <a:rPr lang="en-US" altLang="ko-KR" sz="3600" b="1" dirty="0">
                    <a:solidFill>
                      <a:schemeClr val="accent1"/>
                    </a:solidFill>
                    <a:cs typeface="Arial" pitchFamily="34" charset="0"/>
                  </a:rPr>
                  <a:t>04</a:t>
                </a:r>
                <a:endParaRPr lang="ko-KR" altLang="en-US" sz="3600" b="1" dirty="0">
                  <a:solidFill>
                    <a:schemeClr val="accent1"/>
                  </a:solidFill>
                  <a:cs typeface="Arial" pitchFamily="34" charset="0"/>
                </a:endParaRPr>
              </a:p>
            </p:txBody>
          </p:sp>
        </p:grpSp>
      </p:grpSp>
    </p:spTree>
    <p:extLst>
      <p:ext uri="{BB962C8B-B14F-4D97-AF65-F5344CB8AC3E}">
        <p14:creationId xmlns:p14="http://schemas.microsoft.com/office/powerpoint/2010/main" val="3536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80BA-B214-7766-DCA6-07AA11C89D0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2425FB8-F846-3A31-E0B6-0A8E568B61E4}"/>
              </a:ext>
            </a:extLst>
          </p:cNvPr>
          <p:cNvSpPr>
            <a:spLocks noGrp="1"/>
          </p:cNvSpPr>
          <p:nvPr>
            <p:ph type="body" sz="quarter" idx="10"/>
          </p:nvPr>
        </p:nvSpPr>
        <p:spPr>
          <a:xfrm>
            <a:off x="421105" y="315982"/>
            <a:ext cx="9999038" cy="724247"/>
          </a:xfrm>
        </p:spPr>
        <p:txBody>
          <a:bodyPr/>
          <a:lstStyle/>
          <a:p>
            <a:r>
              <a:rPr lang="en-US" sz="3600" b="1" dirty="0"/>
              <a:t>TRUY VẤN DỮ LIỆU NÂNG CAO &amp; INDEX</a:t>
            </a:r>
          </a:p>
        </p:txBody>
      </p:sp>
      <p:grpSp>
        <p:nvGrpSpPr>
          <p:cNvPr id="34" name="Group 27">
            <a:extLst>
              <a:ext uri="{FF2B5EF4-FFF2-40B4-BE49-F238E27FC236}">
                <a16:creationId xmlns:a16="http://schemas.microsoft.com/office/drawing/2014/main" id="{9773DA45-C116-A47D-FAA7-3110EA14B0A6}"/>
              </a:ext>
            </a:extLst>
          </p:cNvPr>
          <p:cNvGrpSpPr/>
          <p:nvPr/>
        </p:nvGrpSpPr>
        <p:grpSpPr>
          <a:xfrm>
            <a:off x="51752" y="2965703"/>
            <a:ext cx="2355337" cy="814039"/>
            <a:chOff x="5364088" y="2940913"/>
            <a:chExt cx="2771800" cy="814039"/>
          </a:xfrm>
        </p:grpSpPr>
        <p:sp>
          <p:nvSpPr>
            <p:cNvPr id="35" name="TextBox 34">
              <a:extLst>
                <a:ext uri="{FF2B5EF4-FFF2-40B4-BE49-F238E27FC236}">
                  <a16:creationId xmlns:a16="http://schemas.microsoft.com/office/drawing/2014/main" id="{61D80D41-0165-5955-FD23-9F02C818E22E}"/>
                </a:ext>
              </a:extLst>
            </p:cNvPr>
            <p:cNvSpPr txBox="1"/>
            <p:nvPr/>
          </p:nvSpPr>
          <p:spPr>
            <a:xfrm>
              <a:off x="5364088" y="2940913"/>
              <a:ext cx="2771800" cy="369332"/>
            </a:xfrm>
            <a:prstGeom prst="rect">
              <a:avLst/>
            </a:prstGeom>
            <a:noFill/>
          </p:spPr>
          <p:txBody>
            <a:bodyPr wrap="square" rtlCol="0">
              <a:spAutoFit/>
            </a:bodyPr>
            <a:lstStyle/>
            <a:p>
              <a:pPr algn="ctr"/>
              <a:r>
                <a:rPr lang="vi-VN" altLang="ko-KR" b="1" dirty="0">
                  <a:solidFill>
                    <a:schemeClr val="tx1">
                      <a:lumMod val="75000"/>
                      <a:lumOff val="25000"/>
                    </a:schemeClr>
                  </a:solidFill>
                  <a:cs typeface="Arial" pitchFamily="34" charset="0"/>
                </a:rPr>
                <a:t>Truy vấn cơ bản</a:t>
              </a:r>
              <a:endParaRPr lang="ko-KR" altLang="en-US"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3F88B4CD-3689-5D3C-1B5F-A30A71A77AFC}"/>
                </a:ext>
              </a:extLst>
            </p:cNvPr>
            <p:cNvSpPr txBox="1"/>
            <p:nvPr/>
          </p:nvSpPr>
          <p:spPr>
            <a:xfrm>
              <a:off x="5364088" y="3231732"/>
              <a:ext cx="2746513" cy="523220"/>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Lấy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tài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ID </a:t>
              </a:r>
              <a:r>
                <a:rPr lang="en-US" altLang="ko-KR" sz="1400" dirty="0" err="1">
                  <a:solidFill>
                    <a:schemeClr val="tx1">
                      <a:lumMod val="75000"/>
                      <a:lumOff val="25000"/>
                    </a:schemeClr>
                  </a:solidFill>
                  <a:cs typeface="Arial" pitchFamily="34" charset="0"/>
                </a:rPr>
                <a:t>hoặc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toàn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bộ</a:t>
              </a:r>
              <a:r>
                <a:rPr lang="en-US" altLang="ko-KR" sz="1400" dirty="0">
                  <a:solidFill>
                    <a:schemeClr val="tx1">
                      <a:lumMod val="75000"/>
                      <a:lumOff val="25000"/>
                    </a:schemeClr>
                  </a:solidFill>
                  <a:cs typeface="Arial" pitchFamily="34" charset="0"/>
                </a:rPr>
                <a:t> collection</a:t>
              </a:r>
              <a:endParaRPr lang="ko-KR" altLang="en-US" sz="1400" dirty="0">
                <a:solidFill>
                  <a:schemeClr val="tx1">
                    <a:lumMod val="75000"/>
                    <a:lumOff val="25000"/>
                  </a:schemeClr>
                </a:solidFill>
                <a:cs typeface="Arial" pitchFamily="34" charset="0"/>
              </a:endParaRPr>
            </a:p>
          </p:txBody>
        </p:sp>
      </p:grpSp>
      <p:sp>
        <p:nvSpPr>
          <p:cNvPr id="40" name="Rounded Rectangle 15">
            <a:extLst>
              <a:ext uri="{FF2B5EF4-FFF2-40B4-BE49-F238E27FC236}">
                <a16:creationId xmlns:a16="http://schemas.microsoft.com/office/drawing/2014/main" id="{9483C33C-5395-94A3-F0DE-F1B60F76A26B}"/>
              </a:ext>
            </a:extLst>
          </p:cNvPr>
          <p:cNvSpPr/>
          <p:nvPr/>
        </p:nvSpPr>
        <p:spPr>
          <a:xfrm>
            <a:off x="3576773" y="4421031"/>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Rounded Rectangle 18">
            <a:extLst>
              <a:ext uri="{FF2B5EF4-FFF2-40B4-BE49-F238E27FC236}">
                <a16:creationId xmlns:a16="http://schemas.microsoft.com/office/drawing/2014/main" id="{518E9883-E42A-9704-5B13-7B5EF1F30162}"/>
              </a:ext>
            </a:extLst>
          </p:cNvPr>
          <p:cNvSpPr/>
          <p:nvPr/>
        </p:nvSpPr>
        <p:spPr>
          <a:xfrm>
            <a:off x="812965" y="2216709"/>
            <a:ext cx="882976" cy="7063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44" name="Group 23">
            <a:extLst>
              <a:ext uri="{FF2B5EF4-FFF2-40B4-BE49-F238E27FC236}">
                <a16:creationId xmlns:a16="http://schemas.microsoft.com/office/drawing/2014/main" id="{D0586C3F-510A-35CA-A194-67D1287299FE}"/>
              </a:ext>
            </a:extLst>
          </p:cNvPr>
          <p:cNvGrpSpPr/>
          <p:nvPr/>
        </p:nvGrpSpPr>
        <p:grpSpPr>
          <a:xfrm>
            <a:off x="83604" y="5210595"/>
            <a:ext cx="2575393" cy="1109954"/>
            <a:chOff x="5230980" y="2940913"/>
            <a:chExt cx="3116003" cy="1109954"/>
          </a:xfrm>
        </p:grpSpPr>
        <p:sp>
          <p:nvSpPr>
            <p:cNvPr id="45" name="TextBox 44">
              <a:extLst>
                <a:ext uri="{FF2B5EF4-FFF2-40B4-BE49-F238E27FC236}">
                  <a16:creationId xmlns:a16="http://schemas.microsoft.com/office/drawing/2014/main" id="{BCE028BA-E41C-3199-4530-228034391D56}"/>
                </a:ext>
              </a:extLst>
            </p:cNvPr>
            <p:cNvSpPr txBox="1"/>
            <p:nvPr/>
          </p:nvSpPr>
          <p:spPr>
            <a:xfrm>
              <a:off x="5230980" y="2940913"/>
              <a:ext cx="3116003" cy="646331"/>
            </a:xfrm>
            <a:prstGeom prst="rect">
              <a:avLst/>
            </a:prstGeom>
            <a:noFill/>
          </p:spPr>
          <p:txBody>
            <a:bodyPr wrap="square" rtlCol="0">
              <a:spAutoFit/>
            </a:bodyPr>
            <a:lstStyle/>
            <a:p>
              <a:pPr algn="ctr"/>
              <a:r>
                <a:rPr lang="fr-FR" altLang="ko-KR" b="1" dirty="0" err="1">
                  <a:solidFill>
                    <a:schemeClr val="tx1">
                      <a:lumMod val="75000"/>
                      <a:lumOff val="25000"/>
                    </a:schemeClr>
                  </a:solidFill>
                  <a:cs typeface="Arial" pitchFamily="34" charset="0"/>
                </a:rPr>
                <a:t>Phân</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trang</a:t>
              </a:r>
              <a:r>
                <a:rPr lang="fr-FR" altLang="ko-KR" b="1" dirty="0">
                  <a:solidFill>
                    <a:schemeClr val="tx1">
                      <a:lumMod val="75000"/>
                      <a:lumOff val="25000"/>
                    </a:schemeClr>
                  </a:solidFill>
                  <a:cs typeface="Arial" pitchFamily="34" charset="0"/>
                </a:rPr>
                <a:t> &amp; </a:t>
              </a:r>
              <a:r>
                <a:rPr lang="fr-FR" altLang="ko-KR" b="1" dirty="0" err="1">
                  <a:solidFill>
                    <a:schemeClr val="tx1">
                      <a:lumMod val="75000"/>
                      <a:lumOff val="25000"/>
                    </a:schemeClr>
                  </a:solidFill>
                  <a:cs typeface="Arial" pitchFamily="34" charset="0"/>
                </a:rPr>
                <a:t>giới</a:t>
              </a:r>
              <a:r>
                <a:rPr lang="fr-FR" altLang="ko-KR" b="1" dirty="0">
                  <a:solidFill>
                    <a:schemeClr val="tx1">
                      <a:lumMod val="75000"/>
                      <a:lumOff val="25000"/>
                    </a:schemeClr>
                  </a:solidFill>
                  <a:cs typeface="Arial" pitchFamily="34" charset="0"/>
                </a:rPr>
                <a:t> </a:t>
              </a:r>
              <a:r>
                <a:rPr lang="fr-FR" altLang="ko-KR" b="1" dirty="0" err="1">
                  <a:solidFill>
                    <a:schemeClr val="tx1">
                      <a:lumMod val="75000"/>
                      <a:lumOff val="25000"/>
                    </a:schemeClr>
                  </a:solidFill>
                  <a:cs typeface="Arial" pitchFamily="34" charset="0"/>
                </a:rPr>
                <a:t>hạn</a:t>
              </a:r>
              <a:r>
                <a:rPr lang="fr-FR" altLang="ko-KR" b="1" dirty="0">
                  <a:solidFill>
                    <a:schemeClr val="tx1">
                      <a:lumMod val="75000"/>
                      <a:lumOff val="25000"/>
                    </a:schemeClr>
                  </a:solidFill>
                  <a:cs typeface="Arial" pitchFamily="34" charset="0"/>
                </a:rPr>
                <a:t> (Pagination &amp; Limit)</a:t>
              </a:r>
              <a:endParaRPr lang="ko-KR" altLang="en-US"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54C167-9D08-46BF-57B8-15D25494B662}"/>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limit()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startAfter</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tải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theo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từng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phần</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5" name="Group 4">
            <a:extLst>
              <a:ext uri="{FF2B5EF4-FFF2-40B4-BE49-F238E27FC236}">
                <a16:creationId xmlns:a16="http://schemas.microsoft.com/office/drawing/2014/main" id="{A3647CCA-B975-1E1F-0B4E-496941DD8367}"/>
              </a:ext>
            </a:extLst>
          </p:cNvPr>
          <p:cNvGrpSpPr/>
          <p:nvPr/>
        </p:nvGrpSpPr>
        <p:grpSpPr>
          <a:xfrm>
            <a:off x="811221" y="4421031"/>
            <a:ext cx="882976" cy="706380"/>
            <a:chOff x="7218302" y="4229758"/>
            <a:chExt cx="882976" cy="706380"/>
          </a:xfrm>
          <a:solidFill>
            <a:schemeClr val="accent2"/>
          </a:solidFill>
        </p:grpSpPr>
        <p:sp>
          <p:nvSpPr>
            <p:cNvPr id="41" name="Rounded Rectangle 16">
              <a:extLst>
                <a:ext uri="{FF2B5EF4-FFF2-40B4-BE49-F238E27FC236}">
                  <a16:creationId xmlns:a16="http://schemas.microsoft.com/office/drawing/2014/main" id="{90A1729A-770A-EAB4-7882-1EC6179192E7}"/>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자유형 53">
              <a:extLst>
                <a:ext uri="{FF2B5EF4-FFF2-40B4-BE49-F238E27FC236}">
                  <a16:creationId xmlns:a16="http://schemas.microsoft.com/office/drawing/2014/main" id="{02269EA3-EED3-99E1-5647-2EA6886728BF}"/>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2061F29-862F-ACD5-E6CA-71D5031C61AE}"/>
              </a:ext>
            </a:extLst>
          </p:cNvPr>
          <p:cNvSpPr txBox="1"/>
          <p:nvPr/>
        </p:nvSpPr>
        <p:spPr>
          <a:xfrm>
            <a:off x="341245" y="1443803"/>
            <a:ext cx="2216390" cy="369332"/>
          </a:xfrm>
          <a:prstGeom prst="rect">
            <a:avLst/>
          </a:prstGeom>
          <a:noFill/>
        </p:spPr>
        <p:txBody>
          <a:bodyPr wrap="square">
            <a:spAutoFit/>
          </a:bodyPr>
          <a:lstStyle/>
          <a:p>
            <a:r>
              <a:rPr lang="en-US" b="1" dirty="0">
                <a:solidFill>
                  <a:schemeClr val="tx1">
                    <a:lumMod val="75000"/>
                    <a:lumOff val="25000"/>
                  </a:schemeClr>
                </a:solidFill>
              </a:rPr>
              <a:t>Các </a:t>
            </a:r>
            <a:r>
              <a:rPr lang="en-US" b="1" dirty="0" err="1">
                <a:solidFill>
                  <a:schemeClr val="tx1">
                    <a:lumMod val="75000"/>
                    <a:lumOff val="25000"/>
                  </a:schemeClr>
                </a:solidFill>
              </a:rPr>
              <a:t>loại</a:t>
            </a:r>
            <a:r>
              <a:rPr lang="en-US" b="1" dirty="0">
                <a:solidFill>
                  <a:schemeClr val="tx1">
                    <a:lumMod val="75000"/>
                    <a:lumOff val="25000"/>
                  </a:schemeClr>
                </a:solidFill>
              </a:rPr>
              <a:t> </a:t>
            </a:r>
            <a:r>
              <a:rPr lang="en-US" b="1" dirty="0" err="1">
                <a:solidFill>
                  <a:schemeClr val="tx1">
                    <a:lumMod val="75000"/>
                    <a:lumOff val="25000"/>
                  </a:schemeClr>
                </a:solidFill>
              </a:rPr>
              <a:t>truy</a:t>
            </a:r>
            <a:r>
              <a:rPr lang="en-US" b="1" dirty="0">
                <a:solidFill>
                  <a:schemeClr val="tx1">
                    <a:lumMod val="75000"/>
                    <a:lumOff val="25000"/>
                  </a:schemeClr>
                </a:solidFill>
              </a:rPr>
              <a:t> </a:t>
            </a:r>
            <a:r>
              <a:rPr lang="en-US" b="1" dirty="0" err="1">
                <a:solidFill>
                  <a:schemeClr val="tx1">
                    <a:lumMod val="75000"/>
                    <a:lumOff val="25000"/>
                  </a:schemeClr>
                </a:solidFill>
              </a:rPr>
              <a:t>vấn</a:t>
            </a:r>
            <a:r>
              <a:rPr lang="en-US" b="1" dirty="0">
                <a:solidFill>
                  <a:schemeClr val="tx1">
                    <a:lumMod val="75000"/>
                    <a:lumOff val="25000"/>
                  </a:schemeClr>
                </a:solidFill>
              </a:rPr>
              <a:t>:</a:t>
            </a:r>
          </a:p>
        </p:txBody>
      </p:sp>
      <p:pic>
        <p:nvPicPr>
          <p:cNvPr id="7" name="Picture 6">
            <a:extLst>
              <a:ext uri="{FF2B5EF4-FFF2-40B4-BE49-F238E27FC236}">
                <a16:creationId xmlns:a16="http://schemas.microsoft.com/office/drawing/2014/main" id="{3E97F69A-A134-0DA1-9ABE-15419B693491}"/>
              </a:ext>
            </a:extLst>
          </p:cNvPr>
          <p:cNvPicPr>
            <a:picLocks noChangeAspect="1"/>
          </p:cNvPicPr>
          <p:nvPr/>
        </p:nvPicPr>
        <p:blipFill>
          <a:blip r:embed="rId2">
            <a:extLst>
              <a:ext uri="{28A0092B-C50C-407E-A947-70E740481C1C}">
                <a14:useLocalDpi xmlns:a14="http://schemas.microsoft.com/office/drawing/2010/main" val="0"/>
              </a:ext>
            </a:extLst>
          </a:blip>
          <a:srcRect l="104" r="104"/>
          <a:stretch/>
        </p:blipFill>
        <p:spPr>
          <a:xfrm>
            <a:off x="1005904" y="2320831"/>
            <a:ext cx="497099" cy="498136"/>
          </a:xfrm>
          <a:prstGeom prst="rect">
            <a:avLst/>
          </a:prstGeom>
        </p:spPr>
      </p:pic>
      <p:pic>
        <p:nvPicPr>
          <p:cNvPr id="8" name="Picture 7">
            <a:extLst>
              <a:ext uri="{FF2B5EF4-FFF2-40B4-BE49-F238E27FC236}">
                <a16:creationId xmlns:a16="http://schemas.microsoft.com/office/drawing/2014/main" id="{10A00C42-3077-07A3-BD99-2A4A80C018E2}"/>
              </a:ext>
            </a:extLst>
          </p:cNvPr>
          <p:cNvPicPr>
            <a:picLocks noChangeAspect="1"/>
          </p:cNvPicPr>
          <p:nvPr/>
        </p:nvPicPr>
        <p:blipFill>
          <a:blip r:embed="rId3">
            <a:extLst>
              <a:ext uri="{28A0092B-C50C-407E-A947-70E740481C1C}">
                <a14:useLocalDpi xmlns:a14="http://schemas.microsoft.com/office/drawing/2010/main" val="0"/>
              </a:ext>
            </a:extLst>
          </a:blip>
          <a:srcRect l="104" r="104"/>
          <a:stretch/>
        </p:blipFill>
        <p:spPr>
          <a:xfrm>
            <a:off x="3769193" y="4525153"/>
            <a:ext cx="497099" cy="498136"/>
          </a:xfrm>
          <a:prstGeom prst="rect">
            <a:avLst/>
          </a:prstGeom>
        </p:spPr>
      </p:pic>
      <p:pic>
        <p:nvPicPr>
          <p:cNvPr id="9" name="Picture 8">
            <a:extLst>
              <a:ext uri="{FF2B5EF4-FFF2-40B4-BE49-F238E27FC236}">
                <a16:creationId xmlns:a16="http://schemas.microsoft.com/office/drawing/2014/main" id="{42BF5C7E-F8F6-5887-6897-99D4C103321B}"/>
              </a:ext>
            </a:extLst>
          </p:cNvPr>
          <p:cNvPicPr>
            <a:picLocks noChangeAspect="1"/>
          </p:cNvPicPr>
          <p:nvPr/>
        </p:nvPicPr>
        <p:blipFill>
          <a:blip r:embed="rId4">
            <a:extLst>
              <a:ext uri="{28A0092B-C50C-407E-A947-70E740481C1C}">
                <a14:useLocalDpi xmlns:a14="http://schemas.microsoft.com/office/drawing/2010/main" val="0"/>
              </a:ext>
            </a:extLst>
          </a:blip>
          <a:srcRect l="65" r="65"/>
          <a:stretch/>
        </p:blipFill>
        <p:spPr>
          <a:xfrm>
            <a:off x="1003641" y="4525153"/>
            <a:ext cx="497487" cy="498136"/>
          </a:xfrm>
          <a:prstGeom prst="rect">
            <a:avLst/>
          </a:prstGeom>
        </p:spPr>
      </p:pic>
      <p:cxnSp>
        <p:nvCxnSpPr>
          <p:cNvPr id="11" name="Straight Connector 5">
            <a:extLst>
              <a:ext uri="{FF2B5EF4-FFF2-40B4-BE49-F238E27FC236}">
                <a16:creationId xmlns:a16="http://schemas.microsoft.com/office/drawing/2014/main" id="{121ED454-6135-5C66-DE70-2D7D61F06BE5}"/>
              </a:ext>
            </a:extLst>
          </p:cNvPr>
          <p:cNvCxnSpPr>
            <a:cxnSpLocks/>
          </p:cNvCxnSpPr>
          <p:nvPr/>
        </p:nvCxnSpPr>
        <p:spPr>
          <a:xfrm>
            <a:off x="5309154" y="1330267"/>
            <a:ext cx="0" cy="5342965"/>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1" name="Group 7">
            <a:extLst>
              <a:ext uri="{FF2B5EF4-FFF2-40B4-BE49-F238E27FC236}">
                <a16:creationId xmlns:a16="http://schemas.microsoft.com/office/drawing/2014/main" id="{5ED7DF59-EC25-A16B-5DCA-2332173289D0}"/>
              </a:ext>
            </a:extLst>
          </p:cNvPr>
          <p:cNvGrpSpPr/>
          <p:nvPr/>
        </p:nvGrpSpPr>
        <p:grpSpPr>
          <a:xfrm>
            <a:off x="5582194" y="1231859"/>
            <a:ext cx="6262093" cy="2466480"/>
            <a:chOff x="80902" y="996904"/>
            <a:chExt cx="3442059" cy="2466480"/>
          </a:xfrm>
        </p:grpSpPr>
        <p:sp>
          <p:nvSpPr>
            <p:cNvPr id="32" name="TextBox 31">
              <a:extLst>
                <a:ext uri="{FF2B5EF4-FFF2-40B4-BE49-F238E27FC236}">
                  <a16:creationId xmlns:a16="http://schemas.microsoft.com/office/drawing/2014/main" id="{A813B60D-05B3-89D8-5224-2E69E7B94918}"/>
                </a:ext>
              </a:extLst>
            </p:cNvPr>
            <p:cNvSpPr txBox="1"/>
            <p:nvPr/>
          </p:nvSpPr>
          <p:spPr>
            <a:xfrm>
              <a:off x="80902" y="996904"/>
              <a:ext cx="3303442" cy="369332"/>
            </a:xfrm>
            <a:prstGeom prst="rect">
              <a:avLst/>
            </a:prstGeom>
            <a:noFill/>
          </p:spPr>
          <p:txBody>
            <a:bodyPr wrap="square" rtlCol="0" anchor="ctr">
              <a:spAutoFit/>
            </a:bodyPr>
            <a:lstStyle/>
            <a:p>
              <a:pPr>
                <a:spcBef>
                  <a:spcPts val="600"/>
                </a:spcBef>
                <a:spcAft>
                  <a:spcPts val="600"/>
                </a:spcAft>
              </a:pPr>
              <a:r>
                <a:rPr lang="vi-VN" altLang="ko-KR" b="1" dirty="0">
                  <a:solidFill>
                    <a:schemeClr val="tx1">
                      <a:lumMod val="75000"/>
                      <a:lumOff val="25000"/>
                    </a:schemeClr>
                  </a:solidFill>
                  <a:cs typeface="Arial" pitchFamily="34" charset="0"/>
                </a:rPr>
                <a:t>Tối ưu hiệu năng với Index:</a:t>
              </a:r>
              <a:endParaRPr lang="ko-KR" altLang="en-US"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2B7C448D-C394-899A-F2E0-3C99BF8C4C1E}"/>
                </a:ext>
              </a:extLst>
            </p:cNvPr>
            <p:cNvSpPr txBox="1"/>
            <p:nvPr/>
          </p:nvSpPr>
          <p:spPr>
            <a:xfrm>
              <a:off x="80902" y="1339726"/>
              <a:ext cx="3442059" cy="2123658"/>
            </a:xfrm>
            <a:prstGeom prst="rect">
              <a:avLst/>
            </a:prstGeom>
            <a:noFill/>
          </p:spPr>
          <p:txBody>
            <a:bodyPr wrap="square" rtlCol="0">
              <a:spAutoFit/>
            </a:bodyPr>
            <a:lstStyle/>
            <a:p>
              <a:pPr>
                <a:spcBef>
                  <a:spcPts val="600"/>
                </a:spcBef>
                <a:spcAft>
                  <a:spcPts val="600"/>
                </a:spcAft>
              </a:pPr>
              <a:r>
                <a:rPr lang="en-US" altLang="ko-KR" sz="1600" dirty="0">
                  <a:solidFill>
                    <a:schemeClr val="tx1">
                      <a:lumMod val="75000"/>
                      <a:lumOff val="25000"/>
                    </a:schemeClr>
                  </a:solidFill>
                  <a:latin typeface="+mj-lt"/>
                  <a:cs typeface="Arial" pitchFamily="34" charset="0"/>
                </a:rPr>
                <a:t>G</a:t>
              </a:r>
              <a:r>
                <a:rPr lang="vi-VN" altLang="ko-KR" sz="1600" dirty="0">
                  <a:solidFill>
                    <a:schemeClr val="tx1">
                      <a:lumMod val="75000"/>
                      <a:lumOff val="25000"/>
                    </a:schemeClr>
                  </a:solidFill>
                  <a:latin typeface="+mj-lt"/>
                  <a:cs typeface="Arial" pitchFamily="34" charset="0"/>
                </a:rPr>
                <a:t>iống như </a:t>
              </a:r>
              <a:r>
                <a:rPr lang="vi-VN" altLang="ko-KR" sz="1600" b="1" i="1" dirty="0">
                  <a:solidFill>
                    <a:schemeClr val="tx1">
                      <a:lumMod val="75000"/>
                      <a:lumOff val="25000"/>
                    </a:schemeClr>
                  </a:solidFill>
                  <a:latin typeface="+mj-lt"/>
                  <a:cs typeface="Arial" pitchFamily="34" charset="0"/>
                </a:rPr>
                <a:t>mục lục của một cuốn sách</a:t>
              </a:r>
              <a:r>
                <a:rPr lang="vi-VN" altLang="ko-KR" sz="1600" dirty="0">
                  <a:solidFill>
                    <a:schemeClr val="tx1">
                      <a:lumMod val="75000"/>
                      <a:lumOff val="25000"/>
                    </a:schemeClr>
                  </a:solidFill>
                  <a:latin typeface="+mj-lt"/>
                  <a:cs typeface="Arial" pitchFamily="34" charset="0"/>
                </a:rPr>
                <a:t>, Index giúp cơ sở dữ liệu tìm ra vị trí chính xác của dữ liệu một cách nhanh nhất mà không cần phải "đọc" qua toàn bộ.</a:t>
              </a:r>
              <a:endParaRPr lang="en-US" altLang="ko-KR" sz="1600" dirty="0">
                <a:solidFill>
                  <a:schemeClr val="tx1">
                    <a:lumMod val="75000"/>
                    <a:lumOff val="25000"/>
                  </a:schemeClr>
                </a:solidFill>
                <a:latin typeface="+mj-lt"/>
                <a:cs typeface="Arial" pitchFamily="34" charset="0"/>
              </a:endParaRPr>
            </a:p>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latin typeface="+mj-lt"/>
                  <a:cs typeface="Arial" pitchFamily="34" charset="0"/>
                </a:rPr>
                <a:t>Single-field Index: Firestore tự tạo cho từng trường → hỗ trợ lọc/sắp xếp đơn giản.</a:t>
              </a:r>
              <a:endParaRPr lang="en-US" altLang="ko-KR" sz="1600" dirty="0">
                <a:solidFill>
                  <a:schemeClr val="tx1">
                    <a:lumMod val="75000"/>
                    <a:lumOff val="25000"/>
                  </a:schemeClr>
                </a:solidFill>
                <a:latin typeface="+mj-lt"/>
                <a:cs typeface="Arial" pitchFamily="34" charset="0"/>
              </a:endParaRPr>
            </a:p>
            <a:p>
              <a:pPr marL="285750" indent="-285750">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latin typeface="+mj-lt"/>
                  <a:cs typeface="Arial" pitchFamily="34" charset="0"/>
                </a:rPr>
                <a:t>Composite Index: Cần tạo thủ công cho truy vấn phức hợp (lọc + sắp xếp).</a:t>
              </a:r>
              <a:endParaRPr lang="en-US" altLang="ko-KR" sz="1600" dirty="0">
                <a:solidFill>
                  <a:schemeClr val="tx1">
                    <a:lumMod val="75000"/>
                    <a:lumOff val="25000"/>
                  </a:schemeClr>
                </a:solidFill>
                <a:latin typeface="+mj-lt"/>
                <a:cs typeface="Arial" pitchFamily="34" charset="0"/>
              </a:endParaRPr>
            </a:p>
          </p:txBody>
        </p:sp>
      </p:grpSp>
      <p:pic>
        <p:nvPicPr>
          <p:cNvPr id="10" name="Picture 9" descr="Understanding Collection Group Queries in Cloud Firestore">
            <a:extLst>
              <a:ext uri="{FF2B5EF4-FFF2-40B4-BE49-F238E27FC236}">
                <a16:creationId xmlns:a16="http://schemas.microsoft.com/office/drawing/2014/main" id="{52821E18-FF0B-68CB-BFE4-AB2258B431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1574" y="3698339"/>
            <a:ext cx="6421484" cy="2795604"/>
          </a:xfrm>
          <a:prstGeom prst="rect">
            <a:avLst/>
          </a:prstGeom>
          <a:noFill/>
          <a:ln>
            <a:noFill/>
          </a:ln>
        </p:spPr>
      </p:pic>
      <p:grpSp>
        <p:nvGrpSpPr>
          <p:cNvPr id="18" name="Group 17">
            <a:extLst>
              <a:ext uri="{FF2B5EF4-FFF2-40B4-BE49-F238E27FC236}">
                <a16:creationId xmlns:a16="http://schemas.microsoft.com/office/drawing/2014/main" id="{2122494A-CF58-2EEB-5B39-C0F3E024B2FF}"/>
              </a:ext>
            </a:extLst>
          </p:cNvPr>
          <p:cNvGrpSpPr/>
          <p:nvPr/>
        </p:nvGrpSpPr>
        <p:grpSpPr>
          <a:xfrm>
            <a:off x="3567199" y="2216709"/>
            <a:ext cx="882976" cy="706380"/>
            <a:chOff x="7218302" y="4229758"/>
            <a:chExt cx="882976" cy="706380"/>
          </a:xfrm>
          <a:solidFill>
            <a:schemeClr val="accent2"/>
          </a:solidFill>
        </p:grpSpPr>
        <p:sp>
          <p:nvSpPr>
            <p:cNvPr id="19" name="Rounded Rectangle 16">
              <a:extLst>
                <a:ext uri="{FF2B5EF4-FFF2-40B4-BE49-F238E27FC236}">
                  <a16:creationId xmlns:a16="http://schemas.microsoft.com/office/drawing/2014/main" id="{68A52B4A-B0F8-285E-1BD3-EB424F47A41A}"/>
                </a:ext>
              </a:extLst>
            </p:cNvPr>
            <p:cNvSpPr/>
            <p:nvPr/>
          </p:nvSpPr>
          <p:spPr>
            <a:xfrm>
              <a:off x="7218302" y="4229758"/>
              <a:ext cx="882976" cy="70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자유형 53">
              <a:extLst>
                <a:ext uri="{FF2B5EF4-FFF2-40B4-BE49-F238E27FC236}">
                  <a16:creationId xmlns:a16="http://schemas.microsoft.com/office/drawing/2014/main" id="{9E5FB15C-EEA5-44B7-6284-E6B8A63CFF94}"/>
                </a:ext>
              </a:extLst>
            </p:cNvPr>
            <p:cNvSpPr/>
            <p:nvPr/>
          </p:nvSpPr>
          <p:spPr>
            <a:xfrm>
              <a:off x="7546496" y="4442434"/>
              <a:ext cx="228689" cy="251158"/>
            </a:xfrm>
            <a:custGeom>
              <a:avLst/>
              <a:gdLst>
                <a:gd name="connsiteX0" fmla="*/ 1024464 w 3110214"/>
                <a:gd name="connsiteY0" fmla="*/ 0 h 3415802"/>
                <a:gd name="connsiteX1" fmla="*/ 2071717 w 3110214"/>
                <a:gd name="connsiteY1" fmla="*/ 24667 h 3415802"/>
                <a:gd name="connsiteX2" fmla="*/ 1705002 w 3110214"/>
                <a:gd name="connsiteY2" fmla="*/ 1411927 h 3415802"/>
                <a:gd name="connsiteX3" fmla="*/ 2220271 w 3110214"/>
                <a:gd name="connsiteY3" fmla="*/ 1222836 h 3415802"/>
                <a:gd name="connsiteX4" fmla="*/ 2099720 w 3110214"/>
                <a:gd name="connsiteY4" fmla="*/ 1723189 h 3415802"/>
                <a:gd name="connsiteX5" fmla="*/ 1571138 w 3110214"/>
                <a:gd name="connsiteY5" fmla="*/ 1918326 h 3415802"/>
                <a:gd name="connsiteX6" fmla="*/ 1354720 w 3110214"/>
                <a:gd name="connsiteY6" fmla="*/ 2737017 h 3415802"/>
                <a:gd name="connsiteX7" fmla="*/ 3110214 w 3110214"/>
                <a:gd name="connsiteY7" fmla="*/ 2743200 h 3415802"/>
                <a:gd name="connsiteX8" fmla="*/ 2911630 w 3110214"/>
                <a:gd name="connsiteY8" fmla="*/ 3415802 h 3415802"/>
                <a:gd name="connsiteX9" fmla="*/ 117641 w 3110214"/>
                <a:gd name="connsiteY9" fmla="*/ 3413922 h 3415802"/>
                <a:gd name="connsiteX10" fmla="*/ 400074 w 3110214"/>
                <a:gd name="connsiteY10" fmla="*/ 2350646 h 3415802"/>
                <a:gd name="connsiteX11" fmla="*/ 0 w 3110214"/>
                <a:gd name="connsiteY11" fmla="*/ 2498341 h 3415802"/>
                <a:gd name="connsiteX12" fmla="*/ 130702 w 3110214"/>
                <a:gd name="connsiteY12" fmla="*/ 1989654 h 3415802"/>
                <a:gd name="connsiteX13" fmla="*/ 535413 w 3110214"/>
                <a:gd name="connsiteY13" fmla="*/ 1841136 h 341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10214" h="3415802">
                  <a:moveTo>
                    <a:pt x="1024464" y="0"/>
                  </a:moveTo>
                  <a:lnTo>
                    <a:pt x="2071717" y="24667"/>
                  </a:lnTo>
                  <a:lnTo>
                    <a:pt x="1705002" y="1411927"/>
                  </a:lnTo>
                  <a:lnTo>
                    <a:pt x="2220271" y="1222836"/>
                  </a:lnTo>
                  <a:lnTo>
                    <a:pt x="2099720" y="1723189"/>
                  </a:lnTo>
                  <a:lnTo>
                    <a:pt x="1571138" y="1918326"/>
                  </a:lnTo>
                  <a:lnTo>
                    <a:pt x="1354720" y="2737017"/>
                  </a:lnTo>
                  <a:lnTo>
                    <a:pt x="3110214" y="2743200"/>
                  </a:lnTo>
                  <a:lnTo>
                    <a:pt x="2911630" y="3415802"/>
                  </a:lnTo>
                  <a:lnTo>
                    <a:pt x="117641" y="3413922"/>
                  </a:lnTo>
                  <a:lnTo>
                    <a:pt x="400074" y="2350646"/>
                  </a:lnTo>
                  <a:lnTo>
                    <a:pt x="0" y="2498341"/>
                  </a:lnTo>
                  <a:lnTo>
                    <a:pt x="130702" y="1989654"/>
                  </a:lnTo>
                  <a:lnTo>
                    <a:pt x="535413" y="18411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1" name="Picture 20">
            <a:extLst>
              <a:ext uri="{FF2B5EF4-FFF2-40B4-BE49-F238E27FC236}">
                <a16:creationId xmlns:a16="http://schemas.microsoft.com/office/drawing/2014/main" id="{0B7E250F-CE2F-F195-8C80-1D3B65278EF3}"/>
              </a:ext>
            </a:extLst>
          </p:cNvPr>
          <p:cNvPicPr>
            <a:picLocks noChangeAspect="1"/>
          </p:cNvPicPr>
          <p:nvPr/>
        </p:nvPicPr>
        <p:blipFill>
          <a:blip r:embed="rId6">
            <a:extLst>
              <a:ext uri="{28A0092B-C50C-407E-A947-70E740481C1C}">
                <a14:useLocalDpi xmlns:a14="http://schemas.microsoft.com/office/drawing/2010/main" val="0"/>
              </a:ext>
            </a:extLst>
          </a:blip>
          <a:srcRect l="104" r="104"/>
          <a:stretch/>
        </p:blipFill>
        <p:spPr>
          <a:xfrm>
            <a:off x="3760138" y="2320831"/>
            <a:ext cx="497099" cy="498136"/>
          </a:xfrm>
          <a:prstGeom prst="rect">
            <a:avLst/>
          </a:prstGeom>
        </p:spPr>
      </p:pic>
      <p:grpSp>
        <p:nvGrpSpPr>
          <p:cNvPr id="25" name="Group 23">
            <a:extLst>
              <a:ext uri="{FF2B5EF4-FFF2-40B4-BE49-F238E27FC236}">
                <a16:creationId xmlns:a16="http://schemas.microsoft.com/office/drawing/2014/main" id="{186AACAC-C94E-92E5-28D6-39C6F41BD78C}"/>
              </a:ext>
            </a:extLst>
          </p:cNvPr>
          <p:cNvGrpSpPr/>
          <p:nvPr/>
        </p:nvGrpSpPr>
        <p:grpSpPr>
          <a:xfrm>
            <a:off x="2741402" y="5210595"/>
            <a:ext cx="2515469" cy="1109954"/>
            <a:chOff x="5230980" y="2940913"/>
            <a:chExt cx="3043500" cy="1109954"/>
          </a:xfrm>
        </p:grpSpPr>
        <p:sp>
          <p:nvSpPr>
            <p:cNvPr id="26" name="TextBox 25">
              <a:extLst>
                <a:ext uri="{FF2B5EF4-FFF2-40B4-BE49-F238E27FC236}">
                  <a16:creationId xmlns:a16="http://schemas.microsoft.com/office/drawing/2014/main" id="{5CD712CD-7541-8D33-BF65-621BBBD58AEE}"/>
                </a:ext>
              </a:extLst>
            </p:cNvPr>
            <p:cNvSpPr txBox="1"/>
            <p:nvPr/>
          </p:nvSpPr>
          <p:spPr>
            <a:xfrm>
              <a:off x="5364087" y="2940913"/>
              <a:ext cx="2771799" cy="923330"/>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Lọc </a:t>
              </a:r>
              <a:r>
                <a:rPr lang="en-US" altLang="ko-KR" b="1" dirty="0" err="1">
                  <a:solidFill>
                    <a:schemeClr val="tx1">
                      <a:lumMod val="75000"/>
                      <a:lumOff val="25000"/>
                    </a:schemeClr>
                  </a:solidFill>
                  <a:cs typeface="Arial" pitchFamily="34" charset="0"/>
                </a:rPr>
                <a:t>và</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sắp</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xếp</a:t>
              </a:r>
              <a:r>
                <a:rPr lang="en-US" altLang="ko-KR" b="1" dirty="0">
                  <a:solidFill>
                    <a:schemeClr val="tx1">
                      <a:lumMod val="75000"/>
                      <a:lumOff val="25000"/>
                    </a:schemeClr>
                  </a:solidFill>
                  <a:cs typeface="Arial" pitchFamily="34" charset="0"/>
                </a:rPr>
                <a:t> (Filtering &amp; Sorting)</a:t>
              </a:r>
              <a:endParaRPr lang="ko-KR" altLang="en-US"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ABC7106E-DD57-AC9C-CAF4-D66570C1D741}"/>
                </a:ext>
              </a:extLst>
            </p:cNvPr>
            <p:cNvSpPr txBox="1"/>
            <p:nvPr/>
          </p:nvSpPr>
          <p:spPr>
            <a:xfrm>
              <a:off x="5230980" y="3527647"/>
              <a:ext cx="3043500" cy="523220"/>
            </a:xfrm>
            <a:prstGeom prst="rect">
              <a:avLst/>
            </a:prstGeom>
            <a:noFill/>
          </p:spPr>
          <p:txBody>
            <a:bodyPr wrap="square" rtlCol="0">
              <a:spAutoFit/>
            </a:bodyPr>
            <a:lstStyle/>
            <a:p>
              <a:pPr algn="ctr"/>
              <a:r>
                <a:rPr lang="en-US" altLang="ko-KR" sz="1400" dirty="0">
                  <a:solidFill>
                    <a:schemeClr val="tx1">
                      <a:lumMod val="75000"/>
                      <a:lumOff val="25000"/>
                    </a:schemeClr>
                  </a:solidFill>
                  <a:cs typeface="Arial" pitchFamily="34" charset="0"/>
                </a:rPr>
                <a:t>Dùng where()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lọc</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orderBy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để</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sắp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xếp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kết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quả</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28" name="Group 23">
            <a:extLst>
              <a:ext uri="{FF2B5EF4-FFF2-40B4-BE49-F238E27FC236}">
                <a16:creationId xmlns:a16="http://schemas.microsoft.com/office/drawing/2014/main" id="{8C890863-4CBB-FDE6-2281-1ABAFF349D4D}"/>
              </a:ext>
            </a:extLst>
          </p:cNvPr>
          <p:cNvGrpSpPr/>
          <p:nvPr/>
        </p:nvGrpSpPr>
        <p:grpSpPr>
          <a:xfrm>
            <a:off x="2490301" y="2997313"/>
            <a:ext cx="2828293" cy="1212838"/>
            <a:chOff x="5264262" y="2940913"/>
            <a:chExt cx="3043500" cy="1212838"/>
          </a:xfrm>
        </p:grpSpPr>
        <p:sp>
          <p:nvSpPr>
            <p:cNvPr id="29" name="TextBox 28">
              <a:extLst>
                <a:ext uri="{FF2B5EF4-FFF2-40B4-BE49-F238E27FC236}">
                  <a16:creationId xmlns:a16="http://schemas.microsoft.com/office/drawing/2014/main" id="{3E2F9AAB-CD7C-DE0C-591D-5EB61038808E}"/>
                </a:ext>
              </a:extLst>
            </p:cNvPr>
            <p:cNvSpPr txBox="1"/>
            <p:nvPr/>
          </p:nvSpPr>
          <p:spPr>
            <a:xfrm>
              <a:off x="5364087" y="2940913"/>
              <a:ext cx="2771799" cy="830997"/>
            </a:xfrm>
            <a:prstGeom prst="rect">
              <a:avLst/>
            </a:prstGeom>
            <a:noFill/>
          </p:spPr>
          <p:txBody>
            <a:bodyPr wrap="square" rtlCol="0">
              <a:spAutoFit/>
            </a:bodyPr>
            <a:lstStyle/>
            <a:p>
              <a:pPr algn="ctr"/>
              <a:r>
                <a:rPr lang="en-US" altLang="ko-KR" sz="1600" b="1" dirty="0" err="1">
                  <a:solidFill>
                    <a:schemeClr val="tx1">
                      <a:lumMod val="75000"/>
                      <a:lumOff val="25000"/>
                    </a:schemeClr>
                  </a:solidFill>
                  <a:cs typeface="Arial" pitchFamily="34" charset="0"/>
                </a:rPr>
                <a:t>Truy</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vấn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&amp; </a:t>
              </a:r>
              <a:r>
                <a:rPr lang="en-US" altLang="ko-KR" sz="1600" b="1" dirty="0" err="1">
                  <a:solidFill>
                    <a:schemeClr val="tx1">
                      <a:lumMod val="75000"/>
                      <a:lumOff val="25000"/>
                    </a:schemeClr>
                  </a:solidFill>
                  <a:cs typeface="Arial" pitchFamily="34" charset="0"/>
                </a:rPr>
                <a:t>nhóm</a:t>
              </a:r>
              <a:r>
                <a:rPr lang="en-US" altLang="ko-KR" sz="1600" b="1" dirty="0">
                  <a:solidFill>
                    <a:schemeClr val="tx1">
                      <a:lumMod val="75000"/>
                      <a:lumOff val="25000"/>
                    </a:schemeClr>
                  </a:solidFill>
                  <a:cs typeface="Arial" pitchFamily="34" charset="0"/>
                </a:rPr>
                <a:t> (Compound &amp; Collection Group)</a:t>
              </a:r>
              <a:endParaRPr lang="ko-KR" altLang="en-US" sz="16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62266CA6-4652-4423-FD72-B76FCFB2FC7D}"/>
                </a:ext>
              </a:extLst>
            </p:cNvPr>
            <p:cNvSpPr txBox="1"/>
            <p:nvPr/>
          </p:nvSpPr>
          <p:spPr>
            <a:xfrm>
              <a:off x="5264262" y="3692086"/>
              <a:ext cx="3043500" cy="461665"/>
            </a:xfrm>
            <a:prstGeom prst="rect">
              <a:avLst/>
            </a:prstGeom>
            <a:noFill/>
          </p:spPr>
          <p:txBody>
            <a:bodyPr wrap="square" rtlCol="0">
              <a:spAutoFit/>
            </a:bodyPr>
            <a:lstStyle/>
            <a:p>
              <a:pPr algn="ctr"/>
              <a:r>
                <a:rPr lang="en-US" altLang="ko-KR" sz="1200" dirty="0" err="1">
                  <a:solidFill>
                    <a:schemeClr val="tx1">
                      <a:lumMod val="75000"/>
                      <a:lumOff val="25000"/>
                    </a:schemeClr>
                  </a:solidFill>
                  <a:cs typeface="Arial" pitchFamily="34" charset="0"/>
                </a:rPr>
                <a:t>Kết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hợp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nhiều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điều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kiện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hoặc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truy</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vấn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tất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cả</a:t>
              </a:r>
              <a:r>
                <a:rPr lang="en-US" altLang="ko-KR" sz="1200" dirty="0">
                  <a:solidFill>
                    <a:schemeClr val="tx1">
                      <a:lumMod val="75000"/>
                      <a:lumOff val="25000"/>
                    </a:schemeClr>
                  </a:solidFill>
                  <a:cs typeface="Arial" pitchFamily="34" charset="0"/>
                </a:rPr>
                <a:t> collection </a:t>
              </a:r>
              <a:r>
                <a:rPr lang="en-US" altLang="ko-KR" sz="1200" dirty="0" err="1">
                  <a:solidFill>
                    <a:schemeClr val="tx1">
                      <a:lumMod val="75000"/>
                      <a:lumOff val="25000"/>
                    </a:schemeClr>
                  </a:solidFill>
                  <a:cs typeface="Arial" pitchFamily="34" charset="0"/>
                </a:rPr>
                <a:t>cùng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tên</a:t>
              </a: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7017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EF8D1-22BF-6271-C36E-DA9E74B041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EFC2FD-F38D-BD0E-2C68-890584753144}"/>
              </a:ext>
            </a:extLst>
          </p:cNvPr>
          <p:cNvSpPr>
            <a:spLocks noGrp="1"/>
          </p:cNvSpPr>
          <p:nvPr>
            <p:ph type="body" sz="quarter" idx="10"/>
          </p:nvPr>
        </p:nvSpPr>
        <p:spPr/>
        <p:txBody>
          <a:bodyPr/>
          <a:lstStyle/>
          <a:p>
            <a:r>
              <a:rPr lang="vi-VN" sz="2800" b="1" dirty="0"/>
              <a:t>TRUY VẤN NÂNG CAO TRONG ỨNG DỤNG</a:t>
            </a:r>
            <a:endParaRPr lang="en-US" sz="2800" b="1" dirty="0"/>
          </a:p>
        </p:txBody>
      </p:sp>
      <p:sp>
        <p:nvSpPr>
          <p:cNvPr id="11" name="TextBox 10">
            <a:extLst>
              <a:ext uri="{FF2B5EF4-FFF2-40B4-BE49-F238E27FC236}">
                <a16:creationId xmlns:a16="http://schemas.microsoft.com/office/drawing/2014/main" id="{CF2F9ED4-C16F-DA2C-4D5C-CCADF7D21D03}"/>
              </a:ext>
            </a:extLst>
          </p:cNvPr>
          <p:cNvSpPr txBox="1"/>
          <p:nvPr/>
        </p:nvSpPr>
        <p:spPr>
          <a:xfrm>
            <a:off x="147917" y="1134092"/>
            <a:ext cx="4988859" cy="2339102"/>
          </a:xfrm>
          <a:prstGeom prst="rect">
            <a:avLst/>
          </a:prstGeom>
          <a:noFill/>
        </p:spPr>
        <p:txBody>
          <a:bodyPr wrap="square">
            <a:spAutoFit/>
          </a:bodyPr>
          <a:lstStyle/>
          <a:p>
            <a:pPr algn="l">
              <a:spcBef>
                <a:spcPts val="600"/>
              </a:spcBef>
              <a:spcAft>
                <a:spcPts val="600"/>
              </a:spcAft>
            </a:pPr>
            <a:r>
              <a:rPr lang="vi-VN" sz="1600" b="1" i="0" dirty="0">
                <a:effectLst/>
                <a:latin typeface="+mj-lt"/>
              </a:rPr>
              <a:t>Import các hàm truy vấn:</a:t>
            </a:r>
            <a:endParaRPr lang="en-US" sz="1600" dirty="0">
              <a:latin typeface="+mj-lt"/>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query</a:t>
            </a:r>
            <a:r>
              <a:rPr lang="vi-VN" sz="1600" b="0" i="0" dirty="0">
                <a:effectLst/>
                <a:latin typeface="Segoe WPC"/>
              </a:rPr>
              <a:t>: Tạo truy vấn với nhiều điều kiện</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where</a:t>
            </a:r>
            <a:r>
              <a:rPr lang="vi-VN" sz="1600" b="0" i="0" dirty="0">
                <a:effectLst/>
                <a:latin typeface="Segoe WPC"/>
              </a:rPr>
              <a:t>: Điều kiện lọc</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orderBy</a:t>
            </a:r>
            <a:r>
              <a:rPr lang="vi-VN" sz="1600" b="0" i="0" dirty="0">
                <a:effectLst/>
                <a:latin typeface="Segoe WPC"/>
              </a:rPr>
              <a:t>: Sắp xếp kết quả</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limit</a:t>
            </a:r>
            <a:r>
              <a:rPr lang="vi-VN" sz="1600" b="0" i="0" dirty="0">
                <a:effectLst/>
                <a:latin typeface="Segoe WPC"/>
              </a:rPr>
              <a:t>: Giới hạn số lượng kết quả</a:t>
            </a:r>
            <a:endParaRPr lang="en-US" sz="1600" b="0" i="0" dirty="0">
              <a:effectLst/>
              <a:latin typeface="Segoe WPC"/>
            </a:endParaRPr>
          </a:p>
          <a:p>
            <a:pPr marL="285750" indent="-285750" algn="l">
              <a:spcBef>
                <a:spcPts val="600"/>
              </a:spcBef>
              <a:spcAft>
                <a:spcPts val="600"/>
              </a:spcAft>
              <a:buFont typeface="Arial" panose="020B0604020202020204" pitchFamily="34" charset="0"/>
              <a:buChar char="•"/>
            </a:pPr>
            <a:r>
              <a:rPr lang="vi-VN" sz="1600" b="0" i="0" dirty="0">
                <a:effectLst/>
                <a:latin typeface="SF Mono" panose="020B0009000002000000" pitchFamily="50" charset="0"/>
              </a:rPr>
              <a:t>getDocs</a:t>
            </a:r>
            <a:r>
              <a:rPr lang="vi-VN" sz="1600" b="0" i="0" dirty="0">
                <a:effectLst/>
                <a:latin typeface="Segoe WPC"/>
              </a:rPr>
              <a:t>: Thực hiện truy vấn và lấy tất cả kết quả</a:t>
            </a:r>
          </a:p>
        </p:txBody>
      </p:sp>
      <p:grpSp>
        <p:nvGrpSpPr>
          <p:cNvPr id="15" name="Group 14">
            <a:extLst>
              <a:ext uri="{FF2B5EF4-FFF2-40B4-BE49-F238E27FC236}">
                <a16:creationId xmlns:a16="http://schemas.microsoft.com/office/drawing/2014/main" id="{211AD249-DFB5-B304-A973-1A16384320FB}"/>
              </a:ext>
            </a:extLst>
          </p:cNvPr>
          <p:cNvGrpSpPr/>
          <p:nvPr/>
        </p:nvGrpSpPr>
        <p:grpSpPr>
          <a:xfrm>
            <a:off x="5033683" y="1173499"/>
            <a:ext cx="7010400" cy="5578739"/>
            <a:chOff x="4195482" y="1173499"/>
            <a:chExt cx="7010400" cy="5578739"/>
          </a:xfrm>
        </p:grpSpPr>
        <p:pic>
          <p:nvPicPr>
            <p:cNvPr id="4" name="Picture 3">
              <a:extLst>
                <a:ext uri="{FF2B5EF4-FFF2-40B4-BE49-F238E27FC236}">
                  <a16:creationId xmlns:a16="http://schemas.microsoft.com/office/drawing/2014/main" id="{7C0E55F8-7012-276C-340D-66838052FE9B}"/>
                </a:ext>
              </a:extLst>
            </p:cNvPr>
            <p:cNvPicPr>
              <a:picLocks noChangeAspect="1"/>
            </p:cNvPicPr>
            <p:nvPr/>
          </p:nvPicPr>
          <p:blipFill>
            <a:blip r:embed="rId2"/>
            <a:stretch>
              <a:fillRect/>
            </a:stretch>
          </p:blipFill>
          <p:spPr>
            <a:xfrm>
              <a:off x="4445167" y="1173499"/>
              <a:ext cx="6760715" cy="5558528"/>
            </a:xfrm>
            <a:prstGeom prst="rect">
              <a:avLst/>
            </a:prstGeom>
          </p:spPr>
        </p:pic>
        <p:sp>
          <p:nvSpPr>
            <p:cNvPr id="3" name="Rectangle 2">
              <a:extLst>
                <a:ext uri="{FF2B5EF4-FFF2-40B4-BE49-F238E27FC236}">
                  <a16:creationId xmlns:a16="http://schemas.microsoft.com/office/drawing/2014/main" id="{B62FF197-A017-7807-4D6B-F6765A6107A2}"/>
                </a:ext>
              </a:extLst>
            </p:cNvPr>
            <p:cNvSpPr/>
            <p:nvPr/>
          </p:nvSpPr>
          <p:spPr>
            <a:xfrm>
              <a:off x="5576047" y="1801906"/>
              <a:ext cx="3003177" cy="206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198050D-0A4C-CFD6-3940-2F7E173FA597}"/>
                </a:ext>
              </a:extLst>
            </p:cNvPr>
            <p:cNvCxnSpPr>
              <a:cxnSpLocks/>
            </p:cNvCxnSpPr>
            <p:nvPr/>
          </p:nvCxnSpPr>
          <p:spPr>
            <a:xfrm flipH="1" flipV="1">
              <a:off x="4195482" y="1631576"/>
              <a:ext cx="1353008" cy="259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28347F-5C99-8BB2-00D2-B5C8456D5091}"/>
                </a:ext>
              </a:extLst>
            </p:cNvPr>
            <p:cNvSpPr txBox="1"/>
            <p:nvPr/>
          </p:nvSpPr>
          <p:spPr>
            <a:xfrm>
              <a:off x="4445167" y="6444461"/>
              <a:ext cx="6760715" cy="307777"/>
            </a:xfrm>
            <a:prstGeom prst="rect">
              <a:avLst/>
            </a:prstGeom>
            <a:noFill/>
          </p:spPr>
          <p:txBody>
            <a:bodyPr wrap="square">
              <a:spAutoFit/>
            </a:bodyPr>
            <a:lstStyle/>
            <a:p>
              <a:pPr algn="ctr">
                <a:spcBef>
                  <a:spcPts val="600"/>
                </a:spcBef>
                <a:spcAft>
                  <a:spcPts val="600"/>
                </a:spcAft>
                <a:buNone/>
              </a:pPr>
              <a:r>
                <a:rPr lang="vi-VN" sz="1400" i="1" dirty="0">
                  <a:solidFill>
                    <a:schemeClr val="accent2"/>
                  </a:solidFill>
                  <a:effectLst/>
                  <a:latin typeface="+mj-lt"/>
                  <a:ea typeface="Times New Roman" panose="02020603050405020304" pitchFamily="18" charset="0"/>
                </a:rPr>
                <a:t>Ví dụ: Tìm kiếm tin nhắn trong cuộc trò chuyện</a:t>
              </a:r>
              <a:endParaRPr lang="en-US" sz="1400" i="1" dirty="0">
                <a:solidFill>
                  <a:schemeClr val="accent2"/>
                </a:solidFill>
                <a:effectLst/>
                <a:latin typeface="+mj-lt"/>
                <a:ea typeface="Times New Roman" panose="02020603050405020304" pitchFamily="18" charset="0"/>
              </a:endParaRPr>
            </a:p>
          </p:txBody>
        </p:sp>
      </p:grpSp>
      <p:pic>
        <p:nvPicPr>
          <p:cNvPr id="13" name="Picture 12">
            <a:extLst>
              <a:ext uri="{FF2B5EF4-FFF2-40B4-BE49-F238E27FC236}">
                <a16:creationId xmlns:a16="http://schemas.microsoft.com/office/drawing/2014/main" id="{8A03435E-4413-6317-5F53-3039173BE57F}"/>
              </a:ext>
            </a:extLst>
          </p:cNvPr>
          <p:cNvPicPr>
            <a:picLocks noChangeAspect="1"/>
          </p:cNvPicPr>
          <p:nvPr/>
        </p:nvPicPr>
        <p:blipFill>
          <a:blip r:embed="rId3"/>
          <a:stretch>
            <a:fillRect/>
          </a:stretch>
        </p:blipFill>
        <p:spPr>
          <a:xfrm>
            <a:off x="260718" y="3486717"/>
            <a:ext cx="4876057" cy="3210598"/>
          </a:xfrm>
          <a:prstGeom prst="rect">
            <a:avLst/>
          </a:prstGeom>
        </p:spPr>
      </p:pic>
      <p:sp>
        <p:nvSpPr>
          <p:cNvPr id="16" name="Rectangle 15">
            <a:extLst>
              <a:ext uri="{FF2B5EF4-FFF2-40B4-BE49-F238E27FC236}">
                <a16:creationId xmlns:a16="http://schemas.microsoft.com/office/drawing/2014/main" id="{BD8FC197-AD44-5047-D9D5-BE6347259767}"/>
              </a:ext>
            </a:extLst>
          </p:cNvPr>
          <p:cNvSpPr/>
          <p:nvPr/>
        </p:nvSpPr>
        <p:spPr>
          <a:xfrm>
            <a:off x="5983944" y="3420148"/>
            <a:ext cx="5078503"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2FEBA4AE-57CD-D701-DCEA-DBB1E103A96F}"/>
              </a:ext>
            </a:extLst>
          </p:cNvPr>
          <p:cNvCxnSpPr>
            <a:cxnSpLocks/>
          </p:cNvCxnSpPr>
          <p:nvPr/>
        </p:nvCxnSpPr>
        <p:spPr>
          <a:xfrm flipH="1">
            <a:off x="4831976" y="3567057"/>
            <a:ext cx="1151968" cy="4974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6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6F42-C393-7D9F-451B-27F5CB8FA74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C9F48BB-0EA8-3092-3FEB-E7BD49074854}"/>
              </a:ext>
            </a:extLst>
          </p:cNvPr>
          <p:cNvSpPr>
            <a:spLocks noGrp="1"/>
          </p:cNvSpPr>
          <p:nvPr>
            <p:ph type="body" sz="quarter" idx="10"/>
          </p:nvPr>
        </p:nvSpPr>
        <p:spPr>
          <a:xfrm>
            <a:off x="3630706" y="315982"/>
            <a:ext cx="6875929" cy="724247"/>
          </a:xfrm>
        </p:spPr>
        <p:txBody>
          <a:bodyPr/>
          <a:lstStyle/>
          <a:p>
            <a:pPr algn="r"/>
            <a:r>
              <a:rPr lang="en-US" sz="3200" b="1" dirty="0"/>
              <a:t>LẮNG NGHE DỮ LIỆU &amp; BẢO MẬT</a:t>
            </a:r>
          </a:p>
        </p:txBody>
      </p:sp>
      <p:sp>
        <p:nvSpPr>
          <p:cNvPr id="10" name="TextBox 9">
            <a:extLst>
              <a:ext uri="{FF2B5EF4-FFF2-40B4-BE49-F238E27FC236}">
                <a16:creationId xmlns:a16="http://schemas.microsoft.com/office/drawing/2014/main" id="{AA38B04D-BCA3-A42D-9E67-ACB3650FB57C}"/>
              </a:ext>
            </a:extLst>
          </p:cNvPr>
          <p:cNvSpPr txBox="1"/>
          <p:nvPr/>
        </p:nvSpPr>
        <p:spPr>
          <a:xfrm>
            <a:off x="3630706" y="1209534"/>
            <a:ext cx="5139018" cy="830997"/>
          </a:xfrm>
          <a:prstGeom prst="rect">
            <a:avLst/>
          </a:prstGeom>
          <a:noFill/>
        </p:spPr>
        <p:txBody>
          <a:bodyPr wrap="square">
            <a:spAutoFit/>
          </a:bodyPr>
          <a:lstStyle/>
          <a:p>
            <a:r>
              <a:rPr lang="en-US" sz="2400" b="1" dirty="0"/>
              <a:t>Lắng </a:t>
            </a:r>
            <a:r>
              <a:rPr lang="en-US" sz="2400" b="1" dirty="0" err="1"/>
              <a:t>nghe</a:t>
            </a:r>
            <a:r>
              <a:rPr lang="en-US" sz="2400" b="1" dirty="0"/>
              <a:t> </a:t>
            </a:r>
            <a:r>
              <a:rPr lang="en-US" sz="2400" b="1" dirty="0" err="1"/>
              <a:t>dữ</a:t>
            </a:r>
            <a:r>
              <a:rPr lang="en-US" sz="2400" b="1" dirty="0"/>
              <a:t> </a:t>
            </a:r>
            <a:r>
              <a:rPr lang="en-US" sz="2400" b="1" dirty="0" err="1"/>
              <a:t>liệu</a:t>
            </a:r>
            <a:r>
              <a:rPr lang="en-US" sz="2400" b="1" dirty="0"/>
              <a:t> </a:t>
            </a:r>
            <a:r>
              <a:rPr lang="en-US" sz="2400" b="1" dirty="0" err="1"/>
              <a:t>thời</a:t>
            </a:r>
            <a:r>
              <a:rPr lang="en-US" sz="2400" b="1" dirty="0"/>
              <a:t> </a:t>
            </a:r>
            <a:r>
              <a:rPr lang="en-US" sz="2400" b="1" dirty="0" err="1"/>
              <a:t>gian</a:t>
            </a:r>
            <a:r>
              <a:rPr lang="en-US" sz="2400" b="1" dirty="0"/>
              <a:t> </a:t>
            </a:r>
            <a:r>
              <a:rPr lang="en-US" sz="2400" b="1" dirty="0" err="1"/>
              <a:t>thực</a:t>
            </a:r>
            <a:r>
              <a:rPr lang="en-US" sz="2400" b="1" dirty="0"/>
              <a:t> (Real-time Listeners)</a:t>
            </a:r>
          </a:p>
        </p:txBody>
      </p:sp>
      <p:sp>
        <p:nvSpPr>
          <p:cNvPr id="12" name="TextBox 11">
            <a:extLst>
              <a:ext uri="{FF2B5EF4-FFF2-40B4-BE49-F238E27FC236}">
                <a16:creationId xmlns:a16="http://schemas.microsoft.com/office/drawing/2014/main" id="{5177B211-5042-9FD8-843E-1A887F09682D}"/>
              </a:ext>
            </a:extLst>
          </p:cNvPr>
          <p:cNvSpPr txBox="1"/>
          <p:nvPr/>
        </p:nvSpPr>
        <p:spPr>
          <a:xfrm>
            <a:off x="3630706" y="2040531"/>
            <a:ext cx="8268466" cy="1200329"/>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dirty="0"/>
              <a:t>Thay </a:t>
            </a:r>
            <a:r>
              <a:rPr lang="en-US" dirty="0" err="1"/>
              <a:t>vì</a:t>
            </a:r>
            <a:r>
              <a:rPr lang="en-US" dirty="0"/>
              <a:t> client </a:t>
            </a:r>
            <a:r>
              <a:rPr lang="en-US" dirty="0" err="1"/>
              <a:t>phải</a:t>
            </a:r>
            <a:r>
              <a:rPr lang="en-US" dirty="0"/>
              <a:t> </a:t>
            </a:r>
            <a:r>
              <a:rPr lang="en-US" dirty="0" err="1"/>
              <a:t>liên</a:t>
            </a:r>
            <a:r>
              <a:rPr lang="en-US" dirty="0"/>
              <a:t> </a:t>
            </a:r>
            <a:r>
              <a:rPr lang="en-US" dirty="0" err="1"/>
              <a:t>tục</a:t>
            </a:r>
            <a:r>
              <a:rPr lang="en-US" dirty="0"/>
              <a:t> </a:t>
            </a:r>
            <a:r>
              <a:rPr lang="en-US" dirty="0" err="1"/>
              <a:t>hỏi</a:t>
            </a:r>
            <a:r>
              <a:rPr lang="en-US" dirty="0"/>
              <a:t> server (polling), </a:t>
            </a:r>
            <a:r>
              <a:rPr lang="en-US" dirty="0" err="1"/>
              <a:t>chức</a:t>
            </a:r>
            <a:r>
              <a:rPr lang="en-US" dirty="0"/>
              <a:t> </a:t>
            </a:r>
            <a:r>
              <a:rPr lang="en-US" dirty="0" err="1"/>
              <a:t>năng</a:t>
            </a:r>
            <a:r>
              <a:rPr lang="en-US" dirty="0"/>
              <a:t> </a:t>
            </a:r>
            <a:r>
              <a:rPr lang="en-US" dirty="0" err="1"/>
              <a:t>này</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kết</a:t>
            </a:r>
            <a:r>
              <a:rPr lang="en-US" dirty="0"/>
              <a:t> </a:t>
            </a:r>
            <a:r>
              <a:rPr lang="en-US" dirty="0" err="1"/>
              <a:t>nối</a:t>
            </a:r>
            <a:r>
              <a:rPr lang="en-US" dirty="0"/>
              <a:t> </a:t>
            </a:r>
            <a:r>
              <a:rPr lang="en-US" dirty="0" err="1"/>
              <a:t>sống</a:t>
            </a:r>
            <a:r>
              <a:rPr lang="en-US" dirty="0"/>
              <a:t>. Client </a:t>
            </a:r>
            <a:r>
              <a:rPr lang="en-US" dirty="0" err="1"/>
              <a:t>sử</a:t>
            </a:r>
            <a:r>
              <a:rPr lang="en-US" dirty="0"/>
              <a:t> </a:t>
            </a:r>
            <a:r>
              <a:rPr lang="en-US" dirty="0" err="1"/>
              <a:t>dụng</a:t>
            </a:r>
            <a:r>
              <a:rPr lang="en-US" dirty="0"/>
              <a:t> </a:t>
            </a:r>
            <a:r>
              <a:rPr lang="en-US" dirty="0" err="1"/>
              <a:t>hàm</a:t>
            </a:r>
            <a:r>
              <a:rPr lang="en-US" dirty="0"/>
              <a:t> </a:t>
            </a:r>
            <a:r>
              <a:rPr lang="en-US" b="1" dirty="0" err="1">
                <a:solidFill>
                  <a:schemeClr val="accent2"/>
                </a:solidFill>
              </a:rPr>
              <a:t>onSnapshot</a:t>
            </a:r>
            <a:r>
              <a:rPr lang="en-US" dirty="0"/>
              <a:t> </a:t>
            </a:r>
            <a:r>
              <a:rPr lang="en-US" dirty="0" err="1"/>
              <a:t>để</a:t>
            </a:r>
            <a:r>
              <a:rPr lang="en-US" dirty="0"/>
              <a:t> "</a:t>
            </a:r>
            <a:r>
              <a:rPr lang="en-US" dirty="0" err="1"/>
              <a:t>đăng</a:t>
            </a:r>
            <a:r>
              <a:rPr lang="en-US" dirty="0"/>
              <a:t> </a:t>
            </a:r>
            <a:r>
              <a:rPr lang="en-US" dirty="0" err="1"/>
              <a:t>ký</a:t>
            </a:r>
            <a:r>
              <a:rPr lang="en-US" dirty="0"/>
              <a:t>" </a:t>
            </a:r>
            <a:r>
              <a:rPr lang="en-US" dirty="0" err="1"/>
              <a:t>lắng</a:t>
            </a:r>
            <a:r>
              <a:rPr lang="en-US" dirty="0"/>
              <a:t> </a:t>
            </a:r>
            <a:r>
              <a:rPr lang="en-US" dirty="0" err="1"/>
              <a:t>nghe</a:t>
            </a:r>
            <a:r>
              <a:rPr lang="en-US" dirty="0"/>
              <a:t> </a:t>
            </a:r>
            <a:r>
              <a:rPr lang="en-US" dirty="0" err="1"/>
              <a:t>dữ</a:t>
            </a:r>
            <a:r>
              <a:rPr lang="en-US" dirty="0"/>
              <a:t> </a:t>
            </a:r>
            <a:r>
              <a:rPr lang="en-US" dirty="0" err="1"/>
              <a:t>liệu</a:t>
            </a:r>
            <a:r>
              <a:rPr lang="en-US" dirty="0"/>
              <a:t>. Sau </a:t>
            </a:r>
            <a:r>
              <a:rPr lang="en-US" dirty="0" err="1"/>
              <a:t>đó</a:t>
            </a:r>
            <a:r>
              <a:rPr lang="en-US" dirty="0"/>
              <a:t>, Server </a:t>
            </a:r>
            <a:r>
              <a:rPr lang="en-US" dirty="0" err="1"/>
              <a:t>sẽ</a:t>
            </a:r>
            <a:r>
              <a:rPr lang="en-US" dirty="0"/>
              <a:t> </a:t>
            </a:r>
            <a:r>
              <a:rPr lang="en-US" dirty="0" err="1"/>
              <a:t>tự</a:t>
            </a:r>
            <a:r>
              <a:rPr lang="en-US" dirty="0"/>
              <a:t> </a:t>
            </a:r>
            <a:r>
              <a:rPr lang="en-US" dirty="0" err="1"/>
              <a:t>động</a:t>
            </a:r>
            <a:r>
              <a:rPr lang="en-US" dirty="0"/>
              <a:t> "</a:t>
            </a:r>
            <a:r>
              <a:rPr lang="en-US" dirty="0" err="1"/>
              <a:t>đẩy</a:t>
            </a:r>
            <a:r>
              <a:rPr lang="en-US" dirty="0"/>
              <a:t>" (push) </a:t>
            </a:r>
            <a:r>
              <a:rPr lang="en-US" dirty="0" err="1"/>
              <a:t>mọi</a:t>
            </a:r>
            <a:r>
              <a:rPr lang="en-US" dirty="0"/>
              <a:t> </a:t>
            </a:r>
            <a:r>
              <a:rPr lang="en-US" dirty="0" err="1"/>
              <a:t>thay</a:t>
            </a:r>
            <a:r>
              <a:rPr lang="en-US" dirty="0"/>
              <a:t> </a:t>
            </a:r>
            <a:r>
              <a:rPr lang="en-US" dirty="0" err="1"/>
              <a:t>đổi</a:t>
            </a:r>
            <a:r>
              <a:rPr lang="en-US" dirty="0"/>
              <a:t> (</a:t>
            </a:r>
            <a:r>
              <a:rPr lang="en-US" dirty="0" err="1"/>
              <a:t>thêm</a:t>
            </a:r>
            <a:r>
              <a:rPr lang="en-US" dirty="0"/>
              <a:t>, </a:t>
            </a:r>
            <a:r>
              <a:rPr lang="en-US" dirty="0" err="1"/>
              <a:t>sửa</a:t>
            </a:r>
            <a:r>
              <a:rPr lang="en-US" dirty="0"/>
              <a:t>, </a:t>
            </a:r>
            <a:r>
              <a:rPr lang="en-US" dirty="0" err="1"/>
              <a:t>xóa</a:t>
            </a:r>
            <a:r>
              <a:rPr lang="en-US" dirty="0"/>
              <a:t>) </a:t>
            </a:r>
            <a:r>
              <a:rPr lang="en-US" dirty="0" err="1"/>
              <a:t>đến</a:t>
            </a:r>
            <a:r>
              <a:rPr lang="en-US" dirty="0"/>
              <a:t> Client </a:t>
            </a:r>
            <a:r>
              <a:rPr lang="en-US" dirty="0" err="1"/>
              <a:t>ngay</a:t>
            </a:r>
            <a:r>
              <a:rPr lang="en-US" dirty="0"/>
              <a:t> </a:t>
            </a:r>
            <a:r>
              <a:rPr lang="en-US" dirty="0" err="1"/>
              <a:t>lập</a:t>
            </a:r>
            <a:r>
              <a:rPr lang="en-US" dirty="0"/>
              <a:t> </a:t>
            </a:r>
            <a:r>
              <a:rPr lang="en-US" dirty="0" err="1"/>
              <a:t>tức</a:t>
            </a:r>
            <a:r>
              <a:rPr lang="en-US" dirty="0"/>
              <a:t>, </a:t>
            </a:r>
            <a:r>
              <a:rPr lang="en-US" dirty="0" err="1"/>
              <a:t>giúp</a:t>
            </a:r>
            <a:r>
              <a:rPr lang="en-US" dirty="0"/>
              <a:t> </a:t>
            </a:r>
            <a:r>
              <a:rPr lang="en-US" dirty="0" err="1"/>
              <a:t>giao</a:t>
            </a:r>
            <a:r>
              <a:rPr lang="en-US" dirty="0"/>
              <a:t> </a:t>
            </a:r>
            <a:r>
              <a:rPr lang="en-US" dirty="0" err="1"/>
              <a:t>diện</a:t>
            </a:r>
            <a:r>
              <a:rPr lang="en-US" dirty="0"/>
              <a:t> </a:t>
            </a:r>
            <a:r>
              <a:rPr lang="en-US" dirty="0" err="1"/>
              <a:t>cập</a:t>
            </a:r>
            <a:r>
              <a:rPr lang="en-US" dirty="0"/>
              <a:t> </a:t>
            </a:r>
            <a:r>
              <a:rPr lang="en-US" dirty="0" err="1"/>
              <a:t>nhật</a:t>
            </a:r>
            <a:r>
              <a:rPr lang="en-US" dirty="0"/>
              <a:t> </a:t>
            </a:r>
            <a:r>
              <a:rPr lang="en-US" dirty="0" err="1"/>
              <a:t>tức</a:t>
            </a:r>
            <a:r>
              <a:rPr lang="en-US" dirty="0"/>
              <a:t> </a:t>
            </a:r>
            <a:r>
              <a:rPr lang="en-US" dirty="0" err="1"/>
              <a:t>thì</a:t>
            </a:r>
            <a:r>
              <a:rPr lang="en-US" dirty="0"/>
              <a:t>.</a:t>
            </a:r>
          </a:p>
        </p:txBody>
      </p:sp>
      <p:sp>
        <p:nvSpPr>
          <p:cNvPr id="14" name="TextBox 13">
            <a:extLst>
              <a:ext uri="{FF2B5EF4-FFF2-40B4-BE49-F238E27FC236}">
                <a16:creationId xmlns:a16="http://schemas.microsoft.com/office/drawing/2014/main" id="{5D0E8B55-FBE2-C33F-21AF-A59A13DFF3B8}"/>
              </a:ext>
            </a:extLst>
          </p:cNvPr>
          <p:cNvSpPr txBox="1"/>
          <p:nvPr/>
        </p:nvSpPr>
        <p:spPr>
          <a:xfrm>
            <a:off x="292827" y="3724559"/>
            <a:ext cx="5507337" cy="461665"/>
          </a:xfrm>
          <a:prstGeom prst="rect">
            <a:avLst/>
          </a:prstGeom>
          <a:noFill/>
        </p:spPr>
        <p:txBody>
          <a:bodyPr wrap="square">
            <a:spAutoFit/>
          </a:bodyPr>
          <a:lstStyle>
            <a:defPPr>
              <a:defRPr lang="en-US"/>
            </a:defPPr>
            <a:lvl1pPr>
              <a:defRPr sz="2400" b="1"/>
            </a:lvl1pPr>
          </a:lstStyle>
          <a:p>
            <a:r>
              <a:rPr lang="en-US" dirty="0"/>
              <a:t>Bảo </a:t>
            </a:r>
            <a:r>
              <a:rPr lang="en-US" dirty="0" err="1"/>
              <a:t>mật</a:t>
            </a:r>
            <a:r>
              <a:rPr lang="en-US" dirty="0"/>
              <a:t> </a:t>
            </a:r>
            <a:r>
              <a:rPr lang="en-US" dirty="0" err="1"/>
              <a:t>với</a:t>
            </a:r>
            <a:r>
              <a:rPr lang="en-US" dirty="0"/>
              <a:t> Firebase Security Rules</a:t>
            </a:r>
          </a:p>
        </p:txBody>
      </p:sp>
      <p:sp>
        <p:nvSpPr>
          <p:cNvPr id="17" name="TextBox 16">
            <a:extLst>
              <a:ext uri="{FF2B5EF4-FFF2-40B4-BE49-F238E27FC236}">
                <a16:creationId xmlns:a16="http://schemas.microsoft.com/office/drawing/2014/main" id="{C2FB2E0E-85E2-F8CF-0615-C8E999D0DF2E}"/>
              </a:ext>
            </a:extLst>
          </p:cNvPr>
          <p:cNvSpPr txBox="1"/>
          <p:nvPr/>
        </p:nvSpPr>
        <p:spPr>
          <a:xfrm>
            <a:off x="250246" y="4183683"/>
            <a:ext cx="5705712" cy="2446824"/>
          </a:xfrm>
          <a:prstGeom prst="rect">
            <a:avLst/>
          </a:prstGeom>
          <a:noFill/>
        </p:spPr>
        <p:txBody>
          <a:bodyPr wrap="square">
            <a:spAutoFit/>
          </a:bodyPr>
          <a:lstStyle/>
          <a:p>
            <a:pPr marL="285750" indent="-285750">
              <a:buFont typeface="Arial" panose="020B0604020202020204" pitchFamily="34" charset="0"/>
              <a:buChar char="•"/>
            </a:pPr>
            <a:r>
              <a:rPr lang="vi-VN" sz="1700" b="1" dirty="0"/>
              <a:t>Authentication:</a:t>
            </a:r>
            <a:r>
              <a:rPr lang="vi-VN" sz="1700" dirty="0"/>
              <a:t> Kiểm tra người dùng đã đăng nhập hay chưa.</a:t>
            </a:r>
            <a:endParaRPr lang="en-US" sz="1700" dirty="0"/>
          </a:p>
          <a:p>
            <a:pPr marL="285750" indent="-285750">
              <a:buFont typeface="Arial" panose="020B0604020202020204" pitchFamily="34" charset="0"/>
              <a:buChar char="•"/>
            </a:pPr>
            <a:r>
              <a:rPr lang="vi-VN" sz="1700" b="1" dirty="0"/>
              <a:t>Authorization: </a:t>
            </a:r>
            <a:r>
              <a:rPr lang="vi-VN" sz="1700" dirty="0"/>
              <a:t>Xác định người dùng có quyền thực hiện hành động cụ thể </a:t>
            </a:r>
            <a:endParaRPr lang="en-US" sz="1700" dirty="0"/>
          </a:p>
          <a:p>
            <a:pPr marL="285750" indent="-285750">
              <a:buFont typeface="Arial" panose="020B0604020202020204" pitchFamily="34" charset="0"/>
              <a:buChar char="•"/>
            </a:pPr>
            <a:r>
              <a:rPr lang="vi-VN" sz="1700" b="1" dirty="0"/>
              <a:t>Data Validation: </a:t>
            </a:r>
            <a:r>
              <a:rPr lang="vi-VN" sz="1700" dirty="0"/>
              <a:t>Kiểm tra tính hợp lệ và định dạng dữ liệu ghi vào.</a:t>
            </a:r>
            <a:endParaRPr lang="en-US" sz="1700" dirty="0"/>
          </a:p>
          <a:p>
            <a:pPr marL="285750" indent="-285750">
              <a:buFont typeface="Arial" panose="020B0604020202020204" pitchFamily="34" charset="0"/>
              <a:buChar char="•"/>
            </a:pPr>
            <a:r>
              <a:rPr lang="en-US" sz="1700" b="1" dirty="0"/>
              <a:t>Custom Logic &amp; Access Control:</a:t>
            </a:r>
            <a:r>
              <a:rPr lang="en-US" sz="1700" dirty="0"/>
              <a:t> </a:t>
            </a:r>
            <a:r>
              <a:rPr lang="en-US" sz="1700" dirty="0" err="1"/>
              <a:t>Kiểm</a:t>
            </a:r>
            <a:r>
              <a:rPr lang="en-US" sz="1700" dirty="0"/>
              <a:t> </a:t>
            </a:r>
            <a:r>
              <a:rPr lang="en-US" sz="1700" dirty="0" err="1"/>
              <a:t>tra</a:t>
            </a:r>
            <a:r>
              <a:rPr lang="en-US" sz="1700" dirty="0"/>
              <a:t> </a:t>
            </a:r>
            <a:r>
              <a:rPr lang="en-US" sz="1700" dirty="0" err="1"/>
              <a:t>quyền</a:t>
            </a:r>
            <a:r>
              <a:rPr lang="en-US" sz="1700" dirty="0"/>
              <a:t> </a:t>
            </a:r>
            <a:r>
              <a:rPr lang="en-US" sz="1700" dirty="0" err="1"/>
              <a:t>hạn</a:t>
            </a:r>
            <a:r>
              <a:rPr lang="en-US" sz="1700" dirty="0"/>
              <a:t> </a:t>
            </a:r>
            <a:r>
              <a:rPr lang="en-US" sz="1700" dirty="0" err="1"/>
              <a:t>dựa</a:t>
            </a:r>
            <a:r>
              <a:rPr lang="en-US" sz="1700" dirty="0"/>
              <a:t> </a:t>
            </a:r>
            <a:r>
              <a:rPr lang="en-US" sz="1700" dirty="0" err="1"/>
              <a:t>trên</a:t>
            </a:r>
            <a:r>
              <a:rPr lang="en-US" sz="1700" dirty="0"/>
              <a:t> </a:t>
            </a:r>
            <a:r>
              <a:rPr lang="en-US" sz="1700" dirty="0" err="1"/>
              <a:t>các</a:t>
            </a:r>
            <a:r>
              <a:rPr lang="en-US" sz="1700" dirty="0"/>
              <a:t> </a:t>
            </a:r>
            <a:r>
              <a:rPr lang="en-US" sz="1700" dirty="0" err="1"/>
              <a:t>dữ</a:t>
            </a:r>
            <a:r>
              <a:rPr lang="en-US" sz="1700" dirty="0"/>
              <a:t> </a:t>
            </a:r>
            <a:r>
              <a:rPr lang="en-US" sz="1700" dirty="0" err="1"/>
              <a:t>liệu</a:t>
            </a:r>
            <a:r>
              <a:rPr lang="en-US" sz="1700" dirty="0"/>
              <a:t> </a:t>
            </a:r>
            <a:r>
              <a:rPr lang="en-US" sz="1700" dirty="0" err="1"/>
              <a:t>liên</a:t>
            </a:r>
            <a:r>
              <a:rPr lang="en-US" sz="1700" dirty="0"/>
              <a:t> </a:t>
            </a:r>
            <a:r>
              <a:rPr lang="en-US" sz="1700" dirty="0" err="1"/>
              <a:t>quan</a:t>
            </a:r>
            <a:r>
              <a:rPr lang="en-US" sz="1700" dirty="0"/>
              <a:t> </a:t>
            </a:r>
            <a:r>
              <a:rPr lang="en-US" sz="1700" dirty="0" err="1"/>
              <a:t>đã</a:t>
            </a:r>
            <a:r>
              <a:rPr lang="en-US" sz="1700" dirty="0"/>
              <a:t> </a:t>
            </a:r>
            <a:r>
              <a:rPr lang="en-US" sz="1700" dirty="0" err="1"/>
              <a:t>có</a:t>
            </a:r>
            <a:r>
              <a:rPr lang="en-US" sz="1700" dirty="0"/>
              <a:t> </a:t>
            </a:r>
            <a:r>
              <a:rPr lang="en-US" sz="1700" dirty="0" err="1"/>
              <a:t>trong</a:t>
            </a:r>
            <a:r>
              <a:rPr lang="en-US" sz="1700" dirty="0"/>
              <a:t> database.</a:t>
            </a:r>
          </a:p>
        </p:txBody>
      </p:sp>
      <p:cxnSp>
        <p:nvCxnSpPr>
          <p:cNvPr id="21" name="Straight Connector 20">
            <a:extLst>
              <a:ext uri="{FF2B5EF4-FFF2-40B4-BE49-F238E27FC236}">
                <a16:creationId xmlns:a16="http://schemas.microsoft.com/office/drawing/2014/main" id="{9EF0D145-1022-321D-4BD8-39ADF99DBC53}"/>
              </a:ext>
            </a:extLst>
          </p:cNvPr>
          <p:cNvCxnSpPr/>
          <p:nvPr/>
        </p:nvCxnSpPr>
        <p:spPr>
          <a:xfrm>
            <a:off x="219253" y="3706629"/>
            <a:ext cx="11753495" cy="0"/>
          </a:xfrm>
          <a:prstGeom prst="line">
            <a:avLst/>
          </a:prstGeom>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C2164D28-7A9A-441D-A7E1-6D308D03EA4E}"/>
              </a:ext>
            </a:extLst>
          </p:cNvPr>
          <p:cNvPicPr>
            <a:picLocks noChangeAspect="1"/>
          </p:cNvPicPr>
          <p:nvPr/>
        </p:nvPicPr>
        <p:blipFill>
          <a:blip r:embed="rId2"/>
          <a:stretch>
            <a:fillRect/>
          </a:stretch>
        </p:blipFill>
        <p:spPr>
          <a:xfrm>
            <a:off x="5955958" y="3813142"/>
            <a:ext cx="5943214" cy="2758076"/>
          </a:xfrm>
          <a:prstGeom prst="rect">
            <a:avLst/>
          </a:prstGeom>
        </p:spPr>
      </p:pic>
      <p:pic>
        <p:nvPicPr>
          <p:cNvPr id="8" name="Picture 7">
            <a:extLst>
              <a:ext uri="{FF2B5EF4-FFF2-40B4-BE49-F238E27FC236}">
                <a16:creationId xmlns:a16="http://schemas.microsoft.com/office/drawing/2014/main" id="{8FF557B1-610C-558A-8289-53A2AD1C4D84}"/>
              </a:ext>
            </a:extLst>
          </p:cNvPr>
          <p:cNvPicPr>
            <a:picLocks noChangeAspect="1"/>
          </p:cNvPicPr>
          <p:nvPr/>
        </p:nvPicPr>
        <p:blipFill>
          <a:blip r:embed="rId3" cstate="print">
            <a:extLst>
              <a:ext uri="{28A0092B-C50C-407E-A947-70E740481C1C}">
                <a14:useLocalDpi xmlns:a14="http://schemas.microsoft.com/office/drawing/2010/main" val="0"/>
              </a:ext>
            </a:extLst>
          </a:blip>
          <a:srcRect l="5857" t="13659" r="8223" b="8972"/>
          <a:stretch>
            <a:fillRect/>
          </a:stretch>
        </p:blipFill>
        <p:spPr>
          <a:xfrm>
            <a:off x="573741" y="998736"/>
            <a:ext cx="3056965" cy="2752718"/>
          </a:xfrm>
          <a:prstGeom prst="rect">
            <a:avLst/>
          </a:prstGeom>
        </p:spPr>
      </p:pic>
    </p:spTree>
    <p:extLst>
      <p:ext uri="{BB962C8B-B14F-4D97-AF65-F5344CB8AC3E}">
        <p14:creationId xmlns:p14="http://schemas.microsoft.com/office/powerpoint/2010/main" val="217712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5734-241B-0990-3813-D6DD78E81A4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921FA-B673-998F-659F-1C809419B110}"/>
              </a:ext>
            </a:extLst>
          </p:cNvPr>
          <p:cNvSpPr>
            <a:spLocks noGrp="1"/>
          </p:cNvSpPr>
          <p:nvPr>
            <p:ph type="body" sz="quarter" idx="10"/>
          </p:nvPr>
        </p:nvSpPr>
        <p:spPr/>
        <p:txBody>
          <a:bodyPr/>
          <a:lstStyle/>
          <a:p>
            <a:r>
              <a:rPr lang="en-US" sz="4400" b="1" dirty="0"/>
              <a:t>QUẢN LÝ DỮ LIỆU</a:t>
            </a:r>
          </a:p>
        </p:txBody>
      </p:sp>
      <p:sp>
        <p:nvSpPr>
          <p:cNvPr id="18" name="Rounded Rectangle 2">
            <a:extLst>
              <a:ext uri="{FF2B5EF4-FFF2-40B4-BE49-F238E27FC236}">
                <a16:creationId xmlns:a16="http://schemas.microsoft.com/office/drawing/2014/main" id="{53B49A03-2C79-B1A9-B266-107CBCCA25FB}"/>
              </a:ext>
            </a:extLst>
          </p:cNvPr>
          <p:cNvSpPr/>
          <p:nvPr/>
        </p:nvSpPr>
        <p:spPr>
          <a:xfrm>
            <a:off x="421104" y="1472277"/>
            <a:ext cx="11286801" cy="1856747"/>
          </a:xfrm>
          <a:prstGeom prst="roundRect">
            <a:avLst>
              <a:gd name="adj" fmla="val 7849"/>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20" name="Rounded Rectangle 4">
            <a:extLst>
              <a:ext uri="{FF2B5EF4-FFF2-40B4-BE49-F238E27FC236}">
                <a16:creationId xmlns:a16="http://schemas.microsoft.com/office/drawing/2014/main" id="{2A69EF30-3E68-649A-F020-CCB91D1EA575}"/>
              </a:ext>
            </a:extLst>
          </p:cNvPr>
          <p:cNvSpPr/>
          <p:nvPr/>
        </p:nvSpPr>
        <p:spPr>
          <a:xfrm>
            <a:off x="1208478" y="1256253"/>
            <a:ext cx="3610850"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84D6BE73-F26A-C29F-DA54-5310A480D901}"/>
              </a:ext>
            </a:extLst>
          </p:cNvPr>
          <p:cNvSpPr txBox="1"/>
          <p:nvPr/>
        </p:nvSpPr>
        <p:spPr>
          <a:xfrm>
            <a:off x="1798329" y="1303623"/>
            <a:ext cx="2437072" cy="369332"/>
          </a:xfrm>
          <a:prstGeom prst="rect">
            <a:avLst/>
          </a:prstGeom>
          <a:noFill/>
        </p:spPr>
        <p:txBody>
          <a:bodyPr wrap="square" rtlCol="0">
            <a:spAutoFit/>
          </a:bodyPr>
          <a:lstStyle/>
          <a:p>
            <a:r>
              <a:rPr lang="en-US" altLang="ko-KR" b="1" dirty="0">
                <a:solidFill>
                  <a:schemeClr val="bg1"/>
                </a:solidFill>
                <a:cs typeface="Arial" pitchFamily="34" charset="0"/>
              </a:rPr>
              <a:t>1. Backup (Export)</a:t>
            </a:r>
            <a:endParaRPr lang="ko-KR" altLang="en-US" b="1" dirty="0">
              <a:solidFill>
                <a:schemeClr val="bg1"/>
              </a:solidFill>
              <a:cs typeface="Arial" pitchFamily="34" charset="0"/>
            </a:endParaRPr>
          </a:p>
        </p:txBody>
      </p:sp>
      <p:sp>
        <p:nvSpPr>
          <p:cNvPr id="5" name="Rounded Rectangle 2">
            <a:extLst>
              <a:ext uri="{FF2B5EF4-FFF2-40B4-BE49-F238E27FC236}">
                <a16:creationId xmlns:a16="http://schemas.microsoft.com/office/drawing/2014/main" id="{173320C2-B3D4-EF41-ACED-9ABA0A238E51}"/>
              </a:ext>
            </a:extLst>
          </p:cNvPr>
          <p:cNvSpPr/>
          <p:nvPr/>
        </p:nvSpPr>
        <p:spPr>
          <a:xfrm>
            <a:off x="421104" y="3645024"/>
            <a:ext cx="11286801" cy="1856747"/>
          </a:xfrm>
          <a:prstGeom prst="roundRect">
            <a:avLst>
              <a:gd name="adj" fmla="val 7849"/>
            </a:avLst>
          </a:prstGeom>
          <a:solidFill>
            <a:schemeClr val="bg1">
              <a:alpha val="50000"/>
            </a:schemeClr>
          </a:solidFill>
          <a:ln w="38100">
            <a:solidFill>
              <a:srgbClr val="2323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6" name="Rounded Rectangle 4">
            <a:extLst>
              <a:ext uri="{FF2B5EF4-FFF2-40B4-BE49-F238E27FC236}">
                <a16:creationId xmlns:a16="http://schemas.microsoft.com/office/drawing/2014/main" id="{1D0B9D4A-3085-E991-C89D-D85A0ED02B5C}"/>
              </a:ext>
            </a:extLst>
          </p:cNvPr>
          <p:cNvSpPr/>
          <p:nvPr/>
        </p:nvSpPr>
        <p:spPr>
          <a:xfrm>
            <a:off x="1208478" y="3429000"/>
            <a:ext cx="3610850" cy="464075"/>
          </a:xfrm>
          <a:prstGeom prst="roundRect">
            <a:avLst>
              <a:gd name="adj" fmla="val 50000"/>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FDA4824-4373-8534-8EA3-E582B066F733}"/>
              </a:ext>
            </a:extLst>
          </p:cNvPr>
          <p:cNvSpPr txBox="1"/>
          <p:nvPr/>
        </p:nvSpPr>
        <p:spPr>
          <a:xfrm>
            <a:off x="1798329" y="3476370"/>
            <a:ext cx="2437072" cy="369332"/>
          </a:xfrm>
          <a:prstGeom prst="rect">
            <a:avLst/>
          </a:prstGeom>
          <a:noFill/>
        </p:spPr>
        <p:txBody>
          <a:bodyPr wrap="square" rtlCol="0">
            <a:spAutoFit/>
          </a:bodyPr>
          <a:lstStyle/>
          <a:p>
            <a:r>
              <a:rPr lang="en-US" altLang="ko-KR" b="1" dirty="0">
                <a:solidFill>
                  <a:schemeClr val="bg1"/>
                </a:solidFill>
                <a:cs typeface="Arial" pitchFamily="34" charset="0"/>
              </a:rPr>
              <a:t>2. Restore (Import)</a:t>
            </a:r>
          </a:p>
        </p:txBody>
      </p:sp>
      <p:sp>
        <p:nvSpPr>
          <p:cNvPr id="12" name="TextBox 11">
            <a:extLst>
              <a:ext uri="{FF2B5EF4-FFF2-40B4-BE49-F238E27FC236}">
                <a16:creationId xmlns:a16="http://schemas.microsoft.com/office/drawing/2014/main" id="{02745398-BAB4-8B51-6FCA-19FE0F8A5689}"/>
              </a:ext>
            </a:extLst>
          </p:cNvPr>
          <p:cNvSpPr txBox="1"/>
          <p:nvPr/>
        </p:nvSpPr>
        <p:spPr>
          <a:xfrm>
            <a:off x="642773" y="1706062"/>
            <a:ext cx="5348371" cy="1569660"/>
          </a:xfrm>
          <a:prstGeom prst="rect">
            <a:avLst/>
          </a:prstGeom>
          <a:noFill/>
        </p:spPr>
        <p:txBody>
          <a:bodyPr wrap="square">
            <a:spAutoFit/>
          </a:bodyPr>
          <a:lstStyle/>
          <a:p>
            <a:pPr marL="285750" indent="-285750">
              <a:buFont typeface="Arial" panose="020B0604020202020204" pitchFamily="34" charset="0"/>
              <a:buChar char="•"/>
            </a:pPr>
            <a:r>
              <a:rPr lang="vi-VN" sz="1600" dirty="0">
                <a:solidFill>
                  <a:schemeClr val="tx1">
                    <a:lumMod val="75000"/>
                    <a:lumOff val="25000"/>
                  </a:schemeClr>
                </a:solidFill>
              </a:rPr>
              <a:t>Dùng để </a:t>
            </a:r>
            <a:r>
              <a:rPr lang="vi-VN" sz="1600" b="1" dirty="0">
                <a:solidFill>
                  <a:schemeClr val="tx1">
                    <a:lumMod val="75000"/>
                    <a:lumOff val="25000"/>
                  </a:schemeClr>
                </a:solidFill>
              </a:rPr>
              <a:t>sao lưu toàn bộ hoặc một số collection</a:t>
            </a:r>
            <a:r>
              <a:rPr lang="vi-VN" sz="1600" dirty="0">
                <a:solidFill>
                  <a:schemeClr val="tx1">
                    <a:lumMod val="75000"/>
                    <a:lumOff val="25000"/>
                  </a:schemeClr>
                </a:solidFill>
              </a:rPr>
              <a:t> cụ thể.</a:t>
            </a:r>
          </a:p>
          <a:p>
            <a:pPr marL="285750" indent="-285750">
              <a:buFont typeface="Arial" panose="020B0604020202020204" pitchFamily="34" charset="0"/>
              <a:buChar char="•"/>
            </a:pPr>
            <a:r>
              <a:rPr lang="vi-VN" sz="1600" dirty="0">
                <a:solidFill>
                  <a:schemeClr val="tx1">
                    <a:lumMod val="75000"/>
                    <a:lumOff val="25000"/>
                  </a:schemeClr>
                </a:solidFill>
              </a:rPr>
              <a:t>Dữ liệu được lưu an toàn trên </a:t>
            </a:r>
            <a:r>
              <a:rPr lang="vi-VN" sz="1600" b="1" dirty="0">
                <a:solidFill>
                  <a:schemeClr val="tx1">
                    <a:lumMod val="75000"/>
                    <a:lumOff val="25000"/>
                  </a:schemeClr>
                </a:solidFill>
              </a:rPr>
              <a:t>Google Cloud Storage</a:t>
            </a:r>
            <a:r>
              <a:rPr lang="vi-VN" sz="1600" dirty="0">
                <a:solidFill>
                  <a:schemeClr val="tx1">
                    <a:lumMod val="75000"/>
                    <a:lumOff val="25000"/>
                  </a:schemeClr>
                </a:solidFill>
              </a:rPr>
              <a:t>.</a:t>
            </a:r>
          </a:p>
          <a:p>
            <a:pPr marL="285750" indent="-285750">
              <a:buFont typeface="Arial" panose="020B0604020202020204" pitchFamily="34" charset="0"/>
              <a:buChar char="•"/>
            </a:pPr>
            <a:r>
              <a:rPr lang="vi-VN" sz="1600" dirty="0">
                <a:solidFill>
                  <a:schemeClr val="tx1">
                    <a:lumMod val="75000"/>
                    <a:lumOff val="25000"/>
                  </a:schemeClr>
                </a:solidFill>
              </a:rPr>
              <a:t>Thực hiện qua </a:t>
            </a:r>
            <a:r>
              <a:rPr lang="vi-VN" sz="1600" b="1" dirty="0">
                <a:solidFill>
                  <a:schemeClr val="tx1">
                    <a:lumMod val="75000"/>
                    <a:lumOff val="25000"/>
                  </a:schemeClr>
                </a:solidFill>
              </a:rPr>
              <a:t>gcloud CLI</a:t>
            </a:r>
            <a:r>
              <a:rPr lang="vi-VN" sz="1600" dirty="0">
                <a:solidFill>
                  <a:schemeClr val="tx1">
                    <a:lumMod val="75000"/>
                    <a:lumOff val="25000"/>
                  </a:schemeClr>
                </a:solidFill>
              </a:rPr>
              <a:t> hoặc tự động hóa bằng </a:t>
            </a:r>
            <a:r>
              <a:rPr lang="vi-VN" sz="1600" b="1" dirty="0">
                <a:solidFill>
                  <a:schemeClr val="tx1">
                    <a:lumMod val="75000"/>
                    <a:lumOff val="25000"/>
                  </a:schemeClr>
                </a:solidFill>
              </a:rPr>
              <a:t>cron jobs</a:t>
            </a:r>
            <a:r>
              <a:rPr lang="vi-VN" sz="1600" dirty="0">
                <a:solidFill>
                  <a:schemeClr val="tx1">
                    <a:lumMod val="75000"/>
                    <a:lumOff val="25000"/>
                  </a:schemeClr>
                </a:solidFill>
              </a:rPr>
              <a:t> (hàng ngày/tuần).</a:t>
            </a:r>
            <a:endParaRPr lang="en-US" sz="1600" dirty="0">
              <a:solidFill>
                <a:schemeClr val="tx1">
                  <a:lumMod val="75000"/>
                  <a:lumOff val="25000"/>
                </a:schemeClr>
              </a:solidFill>
            </a:endParaRPr>
          </a:p>
        </p:txBody>
      </p:sp>
      <p:sp>
        <p:nvSpPr>
          <p:cNvPr id="14" name="TextBox 13">
            <a:extLst>
              <a:ext uri="{FF2B5EF4-FFF2-40B4-BE49-F238E27FC236}">
                <a16:creationId xmlns:a16="http://schemas.microsoft.com/office/drawing/2014/main" id="{C7596D12-52AD-1A77-C42C-515C9F3723F3}"/>
              </a:ext>
            </a:extLst>
          </p:cNvPr>
          <p:cNvSpPr txBox="1"/>
          <p:nvPr/>
        </p:nvSpPr>
        <p:spPr>
          <a:xfrm>
            <a:off x="642773" y="3940445"/>
            <a:ext cx="5348371" cy="1569660"/>
          </a:xfrm>
          <a:prstGeom prst="rect">
            <a:avLst/>
          </a:prstGeom>
          <a:noFill/>
        </p:spPr>
        <p:txBody>
          <a:bodyPr wrap="square">
            <a:spAutoFit/>
          </a:bodyPr>
          <a:lstStyle>
            <a:defPPr>
              <a:defRPr lang="en-US"/>
            </a:defPPr>
            <a:lvl1pPr marL="285750" indent="-285750">
              <a:buFont typeface="Arial" panose="020B0604020202020204" pitchFamily="34" charset="0"/>
              <a:buChar char="•"/>
              <a:defRPr sz="1600">
                <a:solidFill>
                  <a:schemeClr val="tx1">
                    <a:lumMod val="75000"/>
                    <a:lumOff val="25000"/>
                  </a:schemeClr>
                </a:solidFill>
              </a:defRPr>
            </a:lvl1pPr>
          </a:lstStyle>
          <a:p>
            <a:r>
              <a:rPr lang="vi-VN" dirty="0"/>
              <a:t>Dùng để phục hồi dữ liệu từ bản backup đã lưu trên Cloud Storage.</a:t>
            </a:r>
          </a:p>
          <a:p>
            <a:r>
              <a:rPr lang="vi-VN" dirty="0"/>
              <a:t>Thao tác ghi đè dữ liệu hiện có, cần thực hiện rất cẩn trọng.</a:t>
            </a:r>
          </a:p>
          <a:p>
            <a:r>
              <a:rPr lang="vi-VN" dirty="0"/>
              <a:t>Rất quan trọng trong các trường hợp sự cố hoặc mất dữ liệu.</a:t>
            </a:r>
          </a:p>
        </p:txBody>
      </p:sp>
      <p:pic>
        <p:nvPicPr>
          <p:cNvPr id="15" name="Picture 14" descr="Xuất và nhập dữ liệu | Firestore | Firebase">
            <a:extLst>
              <a:ext uri="{FF2B5EF4-FFF2-40B4-BE49-F238E27FC236}">
                <a16:creationId xmlns:a16="http://schemas.microsoft.com/office/drawing/2014/main" id="{6A3B066D-5DEE-04BC-13B7-EADB0D198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9822" y="3930777"/>
            <a:ext cx="5399405" cy="1285240"/>
          </a:xfrm>
          <a:prstGeom prst="rect">
            <a:avLst/>
          </a:prstGeom>
          <a:noFill/>
          <a:ln>
            <a:solidFill>
              <a:sysClr val="window" lastClr="FFFFFF">
                <a:lumMod val="85000"/>
              </a:sysClr>
            </a:solidFill>
          </a:ln>
        </p:spPr>
      </p:pic>
      <p:pic>
        <p:nvPicPr>
          <p:cNvPr id="16" name="Picture 15">
            <a:extLst>
              <a:ext uri="{FF2B5EF4-FFF2-40B4-BE49-F238E27FC236}">
                <a16:creationId xmlns:a16="http://schemas.microsoft.com/office/drawing/2014/main" id="{5DCE80F9-7AD0-470C-5AE4-8AC4AAB766BE}"/>
              </a:ext>
            </a:extLst>
          </p:cNvPr>
          <p:cNvPicPr>
            <a:picLocks noChangeAspect="1"/>
          </p:cNvPicPr>
          <p:nvPr/>
        </p:nvPicPr>
        <p:blipFill>
          <a:blip r:embed="rId3"/>
          <a:stretch>
            <a:fillRect/>
          </a:stretch>
        </p:blipFill>
        <p:spPr>
          <a:xfrm>
            <a:off x="6149822" y="1809973"/>
            <a:ext cx="5399405" cy="1228725"/>
          </a:xfrm>
          <a:prstGeom prst="rect">
            <a:avLst/>
          </a:prstGeom>
        </p:spPr>
      </p:pic>
      <p:sp>
        <p:nvSpPr>
          <p:cNvPr id="32" name="TextBox 31">
            <a:extLst>
              <a:ext uri="{FF2B5EF4-FFF2-40B4-BE49-F238E27FC236}">
                <a16:creationId xmlns:a16="http://schemas.microsoft.com/office/drawing/2014/main" id="{01C4DB1D-1219-96CE-F411-4B3F4DE3DF78}"/>
              </a:ext>
            </a:extLst>
          </p:cNvPr>
          <p:cNvSpPr txBox="1"/>
          <p:nvPr/>
        </p:nvSpPr>
        <p:spPr>
          <a:xfrm>
            <a:off x="421104" y="5601747"/>
            <a:ext cx="11286801" cy="1077218"/>
          </a:xfrm>
          <a:prstGeom prst="rect">
            <a:avLst/>
          </a:prstGeom>
          <a:noFill/>
        </p:spPr>
        <p:txBody>
          <a:bodyPr wrap="square">
            <a:spAutoFit/>
          </a:bodyPr>
          <a:lstStyle/>
          <a:p>
            <a:pPr>
              <a:buNone/>
            </a:pPr>
            <a:r>
              <a:rPr lang="vi-VN" sz="1600" b="1" i="1" dirty="0"/>
              <a:t>Lưu ý khi Export/Import</a:t>
            </a:r>
          </a:p>
          <a:p>
            <a:pPr marL="285750" indent="-285750">
              <a:buFont typeface="Segoe UI Symbol" panose="020B0502040204020203" pitchFamily="34" charset="0"/>
              <a:buChar char="⚠"/>
            </a:pPr>
            <a:r>
              <a:rPr lang="vi-VN" sz="1600" i="1" dirty="0"/>
              <a:t>Mỗi tài liệu được export tính là </a:t>
            </a:r>
            <a:r>
              <a:rPr lang="vi-VN" sz="1600" b="1" i="1" dirty="0"/>
              <a:t>một lượt đọc</a:t>
            </a:r>
            <a:r>
              <a:rPr lang="vi-VN" sz="1600" i="1" dirty="0"/>
              <a:t>, dù </a:t>
            </a:r>
            <a:r>
              <a:rPr lang="vi-VN" sz="1600" b="1" i="1" dirty="0"/>
              <a:t>không hiển thị</a:t>
            </a:r>
            <a:r>
              <a:rPr lang="vi-VN" sz="1600" i="1" dirty="0"/>
              <a:t> trong bảng sử dụng.</a:t>
            </a:r>
          </a:p>
          <a:p>
            <a:pPr marL="285750" indent="-285750">
              <a:buFont typeface="Segoe UI Symbol" panose="020B0502040204020203" pitchFamily="34" charset="0"/>
              <a:buChar char="⚠"/>
            </a:pPr>
            <a:r>
              <a:rPr lang="vi-VN" sz="1600" i="1" dirty="0"/>
              <a:t>Chỉ có thể dùng chức năng Export/Import khi </a:t>
            </a:r>
            <a:r>
              <a:rPr lang="vi-VN" sz="1600" b="1" i="1" dirty="0"/>
              <a:t>bật thanh toán (Billing)</a:t>
            </a:r>
            <a:r>
              <a:rPr lang="vi-VN" sz="1600" i="1" dirty="0"/>
              <a:t> trong Google Cloud.</a:t>
            </a:r>
          </a:p>
          <a:p>
            <a:pPr marL="285750" indent="-285750">
              <a:buFont typeface="Segoe UI Symbol" panose="020B0502040204020203" pitchFamily="34" charset="0"/>
              <a:buChar char="⚠"/>
            </a:pPr>
            <a:r>
              <a:rPr lang="vi-VN" sz="1600" i="1" dirty="0"/>
              <a:t>Nên hiểu rõ quy trình trước khi thiết lập xuất tự động để </a:t>
            </a:r>
            <a:r>
              <a:rPr lang="vi-VN" sz="1600" b="1" i="1" dirty="0"/>
              <a:t>tránh chi phí ngoài ý muốn</a:t>
            </a:r>
            <a:r>
              <a:rPr lang="vi-VN" sz="1600" i="1" dirty="0"/>
              <a:t>.</a:t>
            </a:r>
          </a:p>
        </p:txBody>
      </p:sp>
    </p:spTree>
    <p:extLst>
      <p:ext uri="{BB962C8B-B14F-4D97-AF65-F5344CB8AC3E}">
        <p14:creationId xmlns:p14="http://schemas.microsoft.com/office/powerpoint/2010/main" val="39571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C49E056-C953-1566-D0C0-D2AB2F287460}"/>
              </a:ext>
            </a:extLst>
          </p:cNvPr>
          <p:cNvSpPr/>
          <p:nvPr/>
        </p:nvSpPr>
        <p:spPr>
          <a:xfrm>
            <a:off x="354195" y="416347"/>
            <a:ext cx="11483610" cy="6236152"/>
          </a:xfrm>
          <a:prstGeom prst="roundRect">
            <a:avLst>
              <a:gd name="adj" fmla="val 2634"/>
            </a:avLst>
          </a:prstGeom>
          <a:solidFill>
            <a:schemeClr val="bg1">
              <a:alpha val="5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aphicFrame>
        <p:nvGraphicFramePr>
          <p:cNvPr id="3" name="Table 3">
            <a:extLst>
              <a:ext uri="{FF2B5EF4-FFF2-40B4-BE49-F238E27FC236}">
                <a16:creationId xmlns:a16="http://schemas.microsoft.com/office/drawing/2014/main" id="{FDC7A0C8-FFD7-FD0E-A11A-3228AC926E68}"/>
              </a:ext>
            </a:extLst>
          </p:cNvPr>
          <p:cNvGraphicFramePr>
            <a:graphicFrameLocks noGrp="1"/>
          </p:cNvGraphicFramePr>
          <p:nvPr>
            <p:extLst>
              <p:ext uri="{D42A27DB-BD31-4B8C-83A1-F6EECF244321}">
                <p14:modId xmlns:p14="http://schemas.microsoft.com/office/powerpoint/2010/main" val="3533293974"/>
              </p:ext>
            </p:extLst>
          </p:nvPr>
        </p:nvGraphicFramePr>
        <p:xfrm>
          <a:off x="5043042" y="736162"/>
          <a:ext cx="6471976" cy="5827075"/>
        </p:xfrm>
        <a:graphic>
          <a:graphicData uri="http://schemas.openxmlformats.org/drawingml/2006/table">
            <a:tbl>
              <a:tblPr firstRow="1" bandRow="1">
                <a:effectLst>
                  <a:outerShdw blurRad="50800" dist="38100" algn="l" rotWithShape="0">
                    <a:prstClr val="black">
                      <a:alpha val="40000"/>
                    </a:prstClr>
                  </a:outerShdw>
                </a:effectLst>
                <a:tableStyleId>{5C22544A-7EE6-4342-B048-85BDC9FD1C3A}</a:tableStyleId>
              </a:tblPr>
              <a:tblGrid>
                <a:gridCol w="1689816">
                  <a:extLst>
                    <a:ext uri="{9D8B030D-6E8A-4147-A177-3AD203B41FA5}">
                      <a16:colId xmlns:a16="http://schemas.microsoft.com/office/drawing/2014/main" val="20000"/>
                    </a:ext>
                  </a:extLst>
                </a:gridCol>
                <a:gridCol w="2271919">
                  <a:extLst>
                    <a:ext uri="{9D8B030D-6E8A-4147-A177-3AD203B41FA5}">
                      <a16:colId xmlns:a16="http://schemas.microsoft.com/office/drawing/2014/main" val="20001"/>
                    </a:ext>
                  </a:extLst>
                </a:gridCol>
                <a:gridCol w="2510241">
                  <a:extLst>
                    <a:ext uri="{9D8B030D-6E8A-4147-A177-3AD203B41FA5}">
                      <a16:colId xmlns:a16="http://schemas.microsoft.com/office/drawing/2014/main" val="20002"/>
                    </a:ext>
                  </a:extLst>
                </a:gridCol>
              </a:tblGrid>
              <a:tr h="325617">
                <a:tc>
                  <a:txBody>
                    <a:bodyPr/>
                    <a:lstStyle/>
                    <a:p>
                      <a:pPr>
                        <a:buNone/>
                      </a:pPr>
                      <a:r>
                        <a:rPr lang="en-US" sz="1600" dirty="0" err="1"/>
                        <a:t>Đặc</a:t>
                      </a:r>
                      <a:r>
                        <a:rPr lang="en-US" sz="1600" dirty="0"/>
                        <a:t> </a:t>
                      </a:r>
                      <a:r>
                        <a:rPr lang="en-US" sz="1600" dirty="0" err="1"/>
                        <a:t>điểm</a:t>
                      </a:r>
                      <a:endParaRPr lang="en-US" sz="1600" dirty="0"/>
                    </a:p>
                  </a:txBody>
                  <a:tcPr anchor="ctr">
                    <a:solidFill>
                      <a:schemeClr val="accent2"/>
                    </a:solidFill>
                  </a:tcPr>
                </a:tc>
                <a:tc>
                  <a:txBody>
                    <a:bodyPr/>
                    <a:lstStyle/>
                    <a:p>
                      <a:pPr>
                        <a:buNone/>
                      </a:pPr>
                      <a:r>
                        <a:rPr lang="en-US" sz="1600"/>
                        <a:t>Firestore</a:t>
                      </a:r>
                    </a:p>
                  </a:txBody>
                  <a:tcPr anchor="ctr">
                    <a:solidFill>
                      <a:schemeClr val="accent2"/>
                    </a:solidFill>
                  </a:tcPr>
                </a:tc>
                <a:tc>
                  <a:txBody>
                    <a:bodyPr/>
                    <a:lstStyle/>
                    <a:p>
                      <a:pPr>
                        <a:buNone/>
                      </a:pPr>
                      <a:r>
                        <a:rPr lang="en-US" sz="1600"/>
                        <a:t>MongoDB</a:t>
                      </a:r>
                    </a:p>
                  </a:txBody>
                  <a:tcPr anchor="ctr">
                    <a:solidFill>
                      <a:schemeClr val="accent2"/>
                    </a:solidFill>
                  </a:tcPr>
                </a:tc>
                <a:extLst>
                  <a:ext uri="{0D108BD9-81ED-4DB2-BD59-A6C34878D82A}">
                    <a16:rowId xmlns:a16="http://schemas.microsoft.com/office/drawing/2014/main" val="10000"/>
                  </a:ext>
                </a:extLst>
              </a:tr>
              <a:tr h="749801">
                <a:tc>
                  <a:txBody>
                    <a:bodyPr/>
                    <a:lstStyle/>
                    <a:p>
                      <a:pPr>
                        <a:buNone/>
                      </a:pPr>
                      <a:r>
                        <a:rPr lang="en-US" sz="1600" b="1" dirty="0" err="1"/>
                        <a:t>Mô</a:t>
                      </a:r>
                      <a:r>
                        <a:rPr lang="en-US" sz="1600" b="1" dirty="0"/>
                        <a:t> </a:t>
                      </a:r>
                      <a:r>
                        <a:rPr lang="en-US" sz="1600" b="1" dirty="0" err="1"/>
                        <a:t>hình</a:t>
                      </a:r>
                      <a:r>
                        <a:rPr lang="en-US" sz="1600" b="1" dirty="0"/>
                        <a:t> </a:t>
                      </a:r>
                      <a:r>
                        <a:rPr lang="en-US" sz="1600" b="1" dirty="0" err="1"/>
                        <a:t>hoạt</a:t>
                      </a:r>
                      <a:r>
                        <a:rPr lang="en-US" sz="1600" b="1" dirty="0"/>
                        <a:t> </a:t>
                      </a:r>
                      <a:r>
                        <a:rPr lang="en-US" sz="1600" b="1" dirty="0" err="1"/>
                        <a:t>động</a:t>
                      </a:r>
                      <a:endParaRPr lang="en-US" sz="1600" dirty="0"/>
                    </a:p>
                  </a:txBody>
                  <a:tcPr anchor="ctr">
                    <a:solidFill>
                      <a:schemeClr val="bg1">
                        <a:lumMod val="95000"/>
                      </a:schemeClr>
                    </a:solidFill>
                  </a:tcPr>
                </a:tc>
                <a:tc>
                  <a:txBody>
                    <a:bodyPr/>
                    <a:lstStyle/>
                    <a:p>
                      <a:pPr>
                        <a:buNone/>
                      </a:pPr>
                      <a:r>
                        <a:rPr lang="en-US" sz="1600" b="1" dirty="0"/>
                        <a:t>Serverless</a:t>
                      </a:r>
                      <a:r>
                        <a:rPr lang="en-US" sz="1600" dirty="0"/>
                        <a:t> (Hoàn </a:t>
                      </a:r>
                      <a:r>
                        <a:rPr lang="en-US" sz="1600" dirty="0" err="1"/>
                        <a:t>toàn</a:t>
                      </a:r>
                      <a:r>
                        <a:rPr lang="en-US" sz="1600" dirty="0"/>
                        <a:t> </a:t>
                      </a:r>
                      <a:r>
                        <a:rPr lang="en-US" sz="1600" dirty="0" err="1"/>
                        <a:t>tự</a:t>
                      </a:r>
                      <a:r>
                        <a:rPr lang="en-US" sz="1600" dirty="0"/>
                        <a:t> </a:t>
                      </a:r>
                      <a:r>
                        <a:rPr lang="en-US" sz="1600" dirty="0" err="1"/>
                        <a:t>động</a:t>
                      </a:r>
                      <a:r>
                        <a:rPr lang="en-US" sz="1600" dirty="0"/>
                        <a:t>)</a:t>
                      </a:r>
                    </a:p>
                  </a:txBody>
                  <a:tcPr anchor="ctr">
                    <a:solidFill>
                      <a:schemeClr val="bg1"/>
                    </a:solidFill>
                  </a:tcPr>
                </a:tc>
                <a:tc>
                  <a:txBody>
                    <a:bodyPr/>
                    <a:lstStyle/>
                    <a:p>
                      <a:pPr>
                        <a:buNone/>
                      </a:pPr>
                      <a:r>
                        <a:rPr lang="en-US" sz="1600" b="1"/>
                        <a:t>Cần quản trị server</a:t>
                      </a:r>
                      <a:r>
                        <a:rPr lang="en-US" sz="1600"/>
                        <a:t> (Tự host hoặc dùng dịch vụ Cloud)</a:t>
                      </a:r>
                    </a:p>
                  </a:txBody>
                  <a:tcPr anchor="ctr">
                    <a:solidFill>
                      <a:schemeClr val="bg1"/>
                    </a:solidFill>
                  </a:tcPr>
                </a:tc>
                <a:extLst>
                  <a:ext uri="{0D108BD9-81ED-4DB2-BD59-A6C34878D82A}">
                    <a16:rowId xmlns:a16="http://schemas.microsoft.com/office/drawing/2014/main" val="10001"/>
                  </a:ext>
                </a:extLst>
              </a:tr>
              <a:tr h="814043">
                <a:tc>
                  <a:txBody>
                    <a:bodyPr/>
                    <a:lstStyle/>
                    <a:p>
                      <a:pPr>
                        <a:buNone/>
                      </a:pPr>
                      <a:r>
                        <a:rPr lang="en-US" sz="1600" b="1"/>
                        <a:t>Tính năng Real-time</a:t>
                      </a:r>
                      <a:endParaRPr lang="en-US" sz="1600"/>
                    </a:p>
                  </a:txBody>
                  <a:tcPr anchor="ctr">
                    <a:solidFill>
                      <a:schemeClr val="bg1">
                        <a:lumMod val="95000"/>
                      </a:schemeClr>
                    </a:solidFill>
                  </a:tcPr>
                </a:tc>
                <a:tc>
                  <a:txBody>
                    <a:bodyPr/>
                    <a:lstStyle/>
                    <a:p>
                      <a:pPr>
                        <a:buNone/>
                      </a:pPr>
                      <a:r>
                        <a:rPr lang="en-US" sz="1600" b="1" dirty="0" err="1"/>
                        <a:t>Tích</a:t>
                      </a:r>
                      <a:r>
                        <a:rPr lang="en-US" sz="1600" b="1" dirty="0"/>
                        <a:t> </a:t>
                      </a:r>
                      <a:r>
                        <a:rPr lang="en-US" sz="1600" b="1" dirty="0" err="1"/>
                        <a:t>hợp</a:t>
                      </a:r>
                      <a:r>
                        <a:rPr lang="en-US" sz="1600" b="1" dirty="0"/>
                        <a:t> </a:t>
                      </a:r>
                      <a:r>
                        <a:rPr lang="en-US" sz="1600" b="1" dirty="0" err="1"/>
                        <a:t>sẵn</a:t>
                      </a:r>
                      <a:r>
                        <a:rPr lang="en-US" sz="1600" dirty="0"/>
                        <a:t>, </a:t>
                      </a:r>
                      <a:r>
                        <a:rPr lang="en-US" sz="1600" dirty="0" err="1"/>
                        <a:t>rất</a:t>
                      </a:r>
                      <a:r>
                        <a:rPr lang="en-US" sz="1600" dirty="0"/>
                        <a:t> </a:t>
                      </a:r>
                      <a:r>
                        <a:rPr lang="en-US" sz="1600" dirty="0" err="1"/>
                        <a:t>dễ</a:t>
                      </a:r>
                      <a:r>
                        <a:rPr lang="en-US" sz="1600" dirty="0"/>
                        <a:t> </a:t>
                      </a:r>
                      <a:r>
                        <a:rPr lang="en-US" sz="1600" dirty="0" err="1"/>
                        <a:t>dùng</a:t>
                      </a:r>
                      <a:endParaRPr lang="en-US" sz="1600" dirty="0"/>
                    </a:p>
                  </a:txBody>
                  <a:tcPr anchor="ctr">
                    <a:solidFill>
                      <a:schemeClr val="bg1"/>
                    </a:solidFill>
                  </a:tcPr>
                </a:tc>
                <a:tc>
                  <a:txBody>
                    <a:bodyPr/>
                    <a:lstStyle/>
                    <a:p>
                      <a:pPr>
                        <a:buNone/>
                      </a:pPr>
                      <a:r>
                        <a:rPr lang="en-US" sz="1600" b="1" dirty="0" err="1"/>
                        <a:t>Cần</a:t>
                      </a:r>
                      <a:r>
                        <a:rPr lang="en-US" sz="1600" b="1" dirty="0"/>
                        <a:t> </a:t>
                      </a:r>
                      <a:r>
                        <a:rPr lang="en-US" sz="1600" b="1" dirty="0" err="1"/>
                        <a:t>thiết</a:t>
                      </a:r>
                      <a:r>
                        <a:rPr lang="en-US" sz="1600" b="1" dirty="0"/>
                        <a:t> </a:t>
                      </a:r>
                      <a:r>
                        <a:rPr lang="en-US" sz="1600" b="1" dirty="0" err="1"/>
                        <a:t>lập</a:t>
                      </a:r>
                      <a:r>
                        <a:rPr lang="en-US" sz="1600" dirty="0"/>
                        <a:t> qua Change Streams</a:t>
                      </a:r>
                    </a:p>
                  </a:txBody>
                  <a:tcPr anchor="ctr">
                    <a:solidFill>
                      <a:schemeClr val="bg1"/>
                    </a:solidFill>
                  </a:tcPr>
                </a:tc>
                <a:extLst>
                  <a:ext uri="{0D108BD9-81ED-4DB2-BD59-A6C34878D82A}">
                    <a16:rowId xmlns:a16="http://schemas.microsoft.com/office/drawing/2014/main" val="10002"/>
                  </a:ext>
                </a:extLst>
              </a:tr>
              <a:tr h="569830">
                <a:tc>
                  <a:txBody>
                    <a:bodyPr/>
                    <a:lstStyle/>
                    <a:p>
                      <a:pPr>
                        <a:buNone/>
                      </a:pPr>
                      <a:r>
                        <a:rPr lang="en-US" sz="1600" b="1"/>
                        <a:t>Hỗ trợ Offline</a:t>
                      </a:r>
                      <a:endParaRPr lang="en-US" sz="1600"/>
                    </a:p>
                  </a:txBody>
                  <a:tcPr anchor="ctr">
                    <a:solidFill>
                      <a:schemeClr val="bg1">
                        <a:lumMod val="95000"/>
                      </a:schemeClr>
                    </a:solidFill>
                  </a:tcPr>
                </a:tc>
                <a:tc>
                  <a:txBody>
                    <a:bodyPr/>
                    <a:lstStyle/>
                    <a:p>
                      <a:pPr>
                        <a:buNone/>
                      </a:pPr>
                      <a:r>
                        <a:rPr lang="en-US" sz="1600" b="1" dirty="0" err="1"/>
                        <a:t>Tích</a:t>
                      </a:r>
                      <a:r>
                        <a:rPr lang="en-US" sz="1600" b="1" dirty="0"/>
                        <a:t> </a:t>
                      </a:r>
                      <a:r>
                        <a:rPr lang="en-US" sz="1600" b="1" dirty="0" err="1"/>
                        <a:t>hợp</a:t>
                      </a:r>
                      <a:r>
                        <a:rPr lang="en-US" sz="1600" b="1" dirty="0"/>
                        <a:t> </a:t>
                      </a:r>
                      <a:r>
                        <a:rPr lang="en-US" sz="1600" b="1" dirty="0" err="1"/>
                        <a:t>sẵn</a:t>
                      </a:r>
                      <a:r>
                        <a:rPr lang="en-US" sz="1600" dirty="0"/>
                        <a:t> </a:t>
                      </a:r>
                      <a:r>
                        <a:rPr lang="en-US" sz="1600" dirty="0" err="1"/>
                        <a:t>cho</a:t>
                      </a:r>
                      <a:r>
                        <a:rPr lang="en-US" sz="1600" dirty="0"/>
                        <a:t> mobile/web</a:t>
                      </a:r>
                    </a:p>
                  </a:txBody>
                  <a:tcPr anchor="ctr">
                    <a:solidFill>
                      <a:schemeClr val="bg1"/>
                    </a:solidFill>
                  </a:tcPr>
                </a:tc>
                <a:tc>
                  <a:txBody>
                    <a:bodyPr/>
                    <a:lstStyle/>
                    <a:p>
                      <a:pPr>
                        <a:buNone/>
                      </a:pPr>
                      <a:r>
                        <a:rPr lang="en-US" sz="1600" b="1" dirty="0" err="1"/>
                        <a:t>Phải</a:t>
                      </a:r>
                      <a:r>
                        <a:rPr lang="en-US" sz="1600" b="1" dirty="0"/>
                        <a:t> </a:t>
                      </a:r>
                      <a:r>
                        <a:rPr lang="en-US" sz="1600" b="1" dirty="0" err="1"/>
                        <a:t>tự</a:t>
                      </a:r>
                      <a:r>
                        <a:rPr lang="en-US" sz="1600" b="1" dirty="0"/>
                        <a:t> </a:t>
                      </a:r>
                      <a:r>
                        <a:rPr lang="en-US" sz="1600" b="1" dirty="0" err="1"/>
                        <a:t>xây</a:t>
                      </a:r>
                      <a:r>
                        <a:rPr lang="en-US" sz="1600" b="1" dirty="0"/>
                        <a:t> </a:t>
                      </a:r>
                      <a:r>
                        <a:rPr lang="en-US" sz="1600" b="1" dirty="0" err="1"/>
                        <a:t>dựng</a:t>
                      </a:r>
                      <a:endParaRPr lang="en-US" sz="1600" dirty="0"/>
                    </a:p>
                  </a:txBody>
                  <a:tcPr anchor="ctr">
                    <a:solidFill>
                      <a:schemeClr val="bg1"/>
                    </a:solidFill>
                  </a:tcPr>
                </a:tc>
                <a:extLst>
                  <a:ext uri="{0D108BD9-81ED-4DB2-BD59-A6C34878D82A}">
                    <a16:rowId xmlns:a16="http://schemas.microsoft.com/office/drawing/2014/main" val="10003"/>
                  </a:ext>
                </a:extLst>
              </a:tr>
              <a:tr h="749801">
                <a:tc>
                  <a:txBody>
                    <a:bodyPr/>
                    <a:lstStyle/>
                    <a:p>
                      <a:pPr>
                        <a:buNone/>
                      </a:pPr>
                      <a:r>
                        <a:rPr lang="en-US" sz="1600" b="1"/>
                        <a:t>Khả năng truy vấn</a:t>
                      </a:r>
                      <a:endParaRPr lang="en-US" sz="1600"/>
                    </a:p>
                  </a:txBody>
                  <a:tcPr anchor="ctr">
                    <a:solidFill>
                      <a:schemeClr val="bg1">
                        <a:lumMod val="95000"/>
                      </a:schemeClr>
                    </a:solidFill>
                  </a:tcPr>
                </a:tc>
                <a:tc>
                  <a:txBody>
                    <a:bodyPr/>
                    <a:lstStyle/>
                    <a:p>
                      <a:pPr>
                        <a:buNone/>
                      </a:pPr>
                      <a:r>
                        <a:rPr lang="vi-VN" sz="1600" b="1" dirty="0"/>
                        <a:t>Cơ bản và hiệu quả</a:t>
                      </a:r>
                      <a:r>
                        <a:rPr lang="vi-VN" sz="1600" dirty="0"/>
                        <a:t> cho các tác vụ phổ biến</a:t>
                      </a:r>
                    </a:p>
                  </a:txBody>
                  <a:tcPr anchor="ctr">
                    <a:solidFill>
                      <a:schemeClr val="bg1"/>
                    </a:solidFill>
                  </a:tcPr>
                </a:tc>
                <a:tc>
                  <a:txBody>
                    <a:bodyPr/>
                    <a:lstStyle/>
                    <a:p>
                      <a:pPr>
                        <a:buNone/>
                      </a:pPr>
                      <a:r>
                        <a:rPr lang="en-US" sz="1600" b="1" dirty="0" err="1"/>
                        <a:t>Rất</a:t>
                      </a:r>
                      <a:r>
                        <a:rPr lang="en-US" sz="1600" b="1" dirty="0"/>
                        <a:t> </a:t>
                      </a:r>
                      <a:r>
                        <a:rPr lang="en-US" sz="1600" b="1" dirty="0" err="1"/>
                        <a:t>mạnh</a:t>
                      </a:r>
                      <a:r>
                        <a:rPr lang="en-US" sz="1600" b="1" dirty="0"/>
                        <a:t> </a:t>
                      </a:r>
                      <a:r>
                        <a:rPr lang="en-US" sz="1600" b="1" dirty="0" err="1"/>
                        <a:t>mẽ</a:t>
                      </a:r>
                      <a:r>
                        <a:rPr lang="en-US" sz="1600" dirty="0"/>
                        <a:t>, </a:t>
                      </a:r>
                      <a:r>
                        <a:rPr lang="en-US" sz="1600" dirty="0" err="1"/>
                        <a:t>hỗ</a:t>
                      </a:r>
                      <a:r>
                        <a:rPr lang="en-US" sz="1600" dirty="0"/>
                        <a:t> </a:t>
                      </a:r>
                      <a:r>
                        <a:rPr lang="en-US" sz="1600" dirty="0" err="1"/>
                        <a:t>trợ</a:t>
                      </a:r>
                      <a:r>
                        <a:rPr lang="en-US" sz="1600" dirty="0"/>
                        <a:t> aggregation, joins, text search </a:t>
                      </a:r>
                      <a:r>
                        <a:rPr lang="en-US" sz="1600" dirty="0" err="1"/>
                        <a:t>phức</a:t>
                      </a:r>
                      <a:r>
                        <a:rPr lang="en-US" sz="1600" dirty="0"/>
                        <a:t> </a:t>
                      </a:r>
                      <a:r>
                        <a:rPr lang="en-US" sz="1600" dirty="0" err="1"/>
                        <a:t>tạp</a:t>
                      </a:r>
                      <a:endParaRPr lang="en-US" sz="1600" dirty="0"/>
                    </a:p>
                  </a:txBody>
                  <a:tcPr anchor="ctr">
                    <a:solidFill>
                      <a:schemeClr val="bg1"/>
                    </a:solidFill>
                  </a:tcPr>
                </a:tc>
                <a:extLst>
                  <a:ext uri="{0D108BD9-81ED-4DB2-BD59-A6C34878D82A}">
                    <a16:rowId xmlns:a16="http://schemas.microsoft.com/office/drawing/2014/main" val="3680303592"/>
                  </a:ext>
                </a:extLst>
              </a:tr>
              <a:tr h="682714">
                <a:tc>
                  <a:txBody>
                    <a:bodyPr/>
                    <a:lstStyle/>
                    <a:p>
                      <a:pPr>
                        <a:buNone/>
                      </a:pPr>
                      <a:r>
                        <a:rPr lang="en-US" sz="1600" b="1"/>
                        <a:t>Khả năng mở rộng</a:t>
                      </a:r>
                      <a:endParaRPr lang="en-US" sz="1600"/>
                    </a:p>
                  </a:txBody>
                  <a:tcPr anchor="ctr">
                    <a:solidFill>
                      <a:schemeClr val="bg1">
                        <a:lumMod val="95000"/>
                      </a:schemeClr>
                    </a:solidFill>
                  </a:tcPr>
                </a:tc>
                <a:tc>
                  <a:txBody>
                    <a:bodyPr/>
                    <a:lstStyle/>
                    <a:p>
                      <a:pPr>
                        <a:buNone/>
                      </a:pPr>
                      <a:r>
                        <a:rPr lang="en-US" sz="1600" b="1"/>
                        <a:t>Tự động hoàn toàn</a:t>
                      </a:r>
                      <a:endParaRPr lang="en-US" sz="1600"/>
                    </a:p>
                  </a:txBody>
                  <a:tcPr anchor="ctr">
                    <a:solidFill>
                      <a:schemeClr val="bg1"/>
                    </a:solidFill>
                  </a:tcPr>
                </a:tc>
                <a:tc>
                  <a:txBody>
                    <a:bodyPr/>
                    <a:lstStyle/>
                    <a:p>
                      <a:pPr>
                        <a:buNone/>
                      </a:pPr>
                      <a:r>
                        <a:rPr lang="vi-VN" sz="1600" b="1" dirty="0"/>
                        <a:t>Linh hoạt nhưng cần cấu hình</a:t>
                      </a:r>
                      <a:r>
                        <a:rPr lang="vi-VN" sz="1600" dirty="0"/>
                        <a:t> thủ công</a:t>
                      </a:r>
                    </a:p>
                  </a:txBody>
                  <a:tcPr anchor="ctr">
                    <a:solidFill>
                      <a:schemeClr val="bg1"/>
                    </a:solidFill>
                  </a:tcPr>
                </a:tc>
                <a:extLst>
                  <a:ext uri="{0D108BD9-81ED-4DB2-BD59-A6C34878D82A}">
                    <a16:rowId xmlns:a16="http://schemas.microsoft.com/office/drawing/2014/main" val="2563556630"/>
                  </a:ext>
                </a:extLst>
              </a:tr>
              <a:tr h="884999">
                <a:tc>
                  <a:txBody>
                    <a:bodyPr/>
                    <a:lstStyle/>
                    <a:p>
                      <a:pPr>
                        <a:buNone/>
                      </a:pPr>
                      <a:r>
                        <a:rPr lang="en-US" sz="1600" b="1"/>
                        <a:t>Tích hợp hệ sinh thái</a:t>
                      </a:r>
                      <a:endParaRPr lang="en-US" sz="1600"/>
                    </a:p>
                  </a:txBody>
                  <a:tcPr anchor="ctr">
                    <a:solidFill>
                      <a:schemeClr val="bg1">
                        <a:lumMod val="95000"/>
                      </a:schemeClr>
                    </a:solidFill>
                  </a:tcPr>
                </a:tc>
                <a:tc>
                  <a:txBody>
                    <a:bodyPr/>
                    <a:lstStyle/>
                    <a:p>
                      <a:pPr>
                        <a:buNone/>
                      </a:pPr>
                      <a:r>
                        <a:rPr lang="en-US" sz="1600" b="1"/>
                        <a:t>Chặt chẽ</a:t>
                      </a:r>
                      <a:r>
                        <a:rPr lang="en-US" sz="1600"/>
                        <a:t> với Firebase (Auth, Functions, Storage)</a:t>
                      </a:r>
                    </a:p>
                  </a:txBody>
                  <a:tcPr anchor="ctr">
                    <a:solidFill>
                      <a:schemeClr val="bg1"/>
                    </a:solidFill>
                  </a:tcPr>
                </a:tc>
                <a:tc>
                  <a:txBody>
                    <a:bodyPr/>
                    <a:lstStyle/>
                    <a:p>
                      <a:pPr>
                        <a:buNone/>
                      </a:pPr>
                      <a:r>
                        <a:rPr lang="en-US" sz="1600" b="1" dirty="0" err="1"/>
                        <a:t>Không</a:t>
                      </a:r>
                      <a:endParaRPr lang="en-US" sz="1600" dirty="0"/>
                    </a:p>
                  </a:txBody>
                  <a:tcPr anchor="ctr">
                    <a:solidFill>
                      <a:schemeClr val="bg1"/>
                    </a:solidFill>
                  </a:tcPr>
                </a:tc>
                <a:extLst>
                  <a:ext uri="{0D108BD9-81ED-4DB2-BD59-A6C34878D82A}">
                    <a16:rowId xmlns:a16="http://schemas.microsoft.com/office/drawing/2014/main" val="1918561078"/>
                  </a:ext>
                </a:extLst>
              </a:tr>
              <a:tr h="884999">
                <a:tc>
                  <a:txBody>
                    <a:bodyPr/>
                    <a:lstStyle/>
                    <a:p>
                      <a:pPr>
                        <a:buNone/>
                      </a:pPr>
                      <a:r>
                        <a:rPr lang="en-US" sz="1600" b="1"/>
                        <a:t>Mô hình chi phí</a:t>
                      </a:r>
                      <a:endParaRPr lang="en-US" sz="1600"/>
                    </a:p>
                  </a:txBody>
                  <a:tcPr anchor="ctr">
                    <a:solidFill>
                      <a:schemeClr val="bg1">
                        <a:lumMod val="95000"/>
                      </a:schemeClr>
                    </a:solidFill>
                  </a:tcPr>
                </a:tc>
                <a:tc>
                  <a:txBody>
                    <a:bodyPr/>
                    <a:lstStyle/>
                    <a:p>
                      <a:pPr>
                        <a:buNone/>
                      </a:pPr>
                      <a:r>
                        <a:rPr lang="vi-VN" sz="1600"/>
                        <a:t>Trả </a:t>
                      </a:r>
                      <a:r>
                        <a:rPr lang="vi-VN" sz="1600" b="1"/>
                        <a:t>theo lượng sử dụng</a:t>
                      </a:r>
                      <a:r>
                        <a:rPr lang="vi-VN" sz="1600"/>
                        <a:t> (đọc/ghi)</a:t>
                      </a:r>
                    </a:p>
                  </a:txBody>
                  <a:tcPr anchor="ctr">
                    <a:solidFill>
                      <a:schemeClr val="bg1"/>
                    </a:solidFill>
                  </a:tcPr>
                </a:tc>
                <a:tc>
                  <a:txBody>
                    <a:bodyPr/>
                    <a:lstStyle/>
                    <a:p>
                      <a:pPr>
                        <a:buNone/>
                      </a:pPr>
                      <a:r>
                        <a:rPr lang="en-US" sz="1600" dirty="0" err="1"/>
                        <a:t>Trả</a:t>
                      </a:r>
                      <a:r>
                        <a:rPr lang="en-US" sz="1600" dirty="0"/>
                        <a:t> </a:t>
                      </a:r>
                      <a:r>
                        <a:rPr lang="en-US" sz="1600" b="1" dirty="0" err="1"/>
                        <a:t>theo</a:t>
                      </a:r>
                      <a:r>
                        <a:rPr lang="en-US" sz="1600" b="1" dirty="0"/>
                        <a:t> </a:t>
                      </a:r>
                      <a:r>
                        <a:rPr lang="en-US" sz="1600" b="1" dirty="0" err="1"/>
                        <a:t>tài</a:t>
                      </a:r>
                      <a:r>
                        <a:rPr lang="en-US" sz="1600" b="1" dirty="0"/>
                        <a:t> </a:t>
                      </a:r>
                      <a:r>
                        <a:rPr lang="en-US" sz="1600" b="1" dirty="0" err="1"/>
                        <a:t>nguyên</a:t>
                      </a:r>
                      <a:r>
                        <a:rPr lang="en-US" sz="1600" b="1" dirty="0"/>
                        <a:t> </a:t>
                      </a:r>
                      <a:r>
                        <a:rPr lang="en-US" sz="1600" b="1" dirty="0" err="1"/>
                        <a:t>hạ</a:t>
                      </a:r>
                      <a:r>
                        <a:rPr lang="en-US" sz="1600" b="1" dirty="0"/>
                        <a:t> </a:t>
                      </a:r>
                      <a:r>
                        <a:rPr lang="en-US" sz="1600" b="1" dirty="0" err="1"/>
                        <a:t>tầng</a:t>
                      </a:r>
                      <a:r>
                        <a:rPr lang="en-US" sz="1600" dirty="0"/>
                        <a:t> (CPU/RAM)</a:t>
                      </a:r>
                    </a:p>
                  </a:txBody>
                  <a:tcPr anchor="ctr">
                    <a:solidFill>
                      <a:schemeClr val="bg1"/>
                    </a:solidFill>
                  </a:tcPr>
                </a:tc>
                <a:extLst>
                  <a:ext uri="{0D108BD9-81ED-4DB2-BD59-A6C34878D82A}">
                    <a16:rowId xmlns:a16="http://schemas.microsoft.com/office/drawing/2014/main" val="600159255"/>
                  </a:ext>
                </a:extLst>
              </a:tr>
            </a:tbl>
          </a:graphicData>
        </a:graphic>
      </p:graphicFrame>
      <p:sp>
        <p:nvSpPr>
          <p:cNvPr id="4" name="Rounded Rectangle 4">
            <a:extLst>
              <a:ext uri="{FF2B5EF4-FFF2-40B4-BE49-F238E27FC236}">
                <a16:creationId xmlns:a16="http://schemas.microsoft.com/office/drawing/2014/main" id="{D11AD837-D1F4-A4DE-1699-3592FF5A8177}"/>
              </a:ext>
            </a:extLst>
          </p:cNvPr>
          <p:cNvSpPr/>
          <p:nvPr/>
        </p:nvSpPr>
        <p:spPr>
          <a:xfrm>
            <a:off x="511472" y="182825"/>
            <a:ext cx="5844504" cy="46407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Straight Connector 5">
            <a:extLst>
              <a:ext uri="{FF2B5EF4-FFF2-40B4-BE49-F238E27FC236}">
                <a16:creationId xmlns:a16="http://schemas.microsoft.com/office/drawing/2014/main" id="{ED4F5ADC-56ED-CFB9-9BD6-EC1DD1E5E421}"/>
              </a:ext>
            </a:extLst>
          </p:cNvPr>
          <p:cNvCxnSpPr>
            <a:cxnSpLocks/>
          </p:cNvCxnSpPr>
          <p:nvPr/>
        </p:nvCxnSpPr>
        <p:spPr>
          <a:xfrm>
            <a:off x="511472" y="1263554"/>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124197-CE8F-D11F-0DB0-38281582CF09}"/>
              </a:ext>
            </a:extLst>
          </p:cNvPr>
          <p:cNvSpPr txBox="1"/>
          <p:nvPr/>
        </p:nvSpPr>
        <p:spPr>
          <a:xfrm>
            <a:off x="511472" y="1308131"/>
            <a:ext cx="4374292" cy="1077218"/>
          </a:xfrm>
          <a:prstGeom prst="rect">
            <a:avLst/>
          </a:prstGeom>
          <a:noFill/>
        </p:spPr>
        <p:txBody>
          <a:bodyPr wrap="square" rtlCol="0">
            <a:spAutoFit/>
          </a:bodyPr>
          <a:lstStyle/>
          <a:p>
            <a:pPr marL="171450" indent="-171450" algn="just">
              <a:spcBef>
                <a:spcPts val="600"/>
              </a:spcBef>
              <a:spcAft>
                <a:spcPts val="600"/>
              </a:spcAft>
              <a:buFont typeface="Arial" panose="020B0604020202020204" pitchFamily="34" charset="0"/>
              <a:buChar char="•"/>
            </a:pPr>
            <a:r>
              <a:rPr lang="vi-VN" altLang="ko-KR" sz="1600" dirty="0">
                <a:solidFill>
                  <a:schemeClr val="tx1">
                    <a:lumMod val="75000"/>
                    <a:lumOff val="25000"/>
                  </a:schemeClr>
                </a:solidFill>
                <a:cs typeface="Arial" pitchFamily="34" charset="0"/>
              </a:rPr>
              <a:t>Là CSDL NoSQL mã nguồn mở, rất phổ biến. Nổi bật với khả năng truy vấn phức tạp, phân tích dữ liệu lớn và tính linh hoạt cao trong việc tùy chỉnh và quản trị hạ tầng</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82CA2F4F-A0C8-37FB-89E2-6A52A9F98DE9}"/>
              </a:ext>
            </a:extLst>
          </p:cNvPr>
          <p:cNvSpPr txBox="1"/>
          <p:nvPr/>
        </p:nvSpPr>
        <p:spPr>
          <a:xfrm>
            <a:off x="511472" y="880422"/>
            <a:ext cx="2450706" cy="369332"/>
          </a:xfrm>
          <a:prstGeom prst="rect">
            <a:avLst/>
          </a:prstGeom>
          <a:noFill/>
        </p:spPr>
        <p:txBody>
          <a:bodyPr wrap="square" rtlCol="0">
            <a:spAutoFit/>
          </a:bodyPr>
          <a:lstStyle/>
          <a:p>
            <a:r>
              <a:rPr lang="en-US" altLang="ko-KR" b="1" dirty="0" err="1">
                <a:solidFill>
                  <a:schemeClr val="tx1">
                    <a:lumMod val="75000"/>
                    <a:lumOff val="25000"/>
                  </a:schemeClr>
                </a:solidFill>
                <a:cs typeface="Arial" pitchFamily="34" charset="0"/>
              </a:rPr>
              <a:t>Giới</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thiệu</a:t>
            </a:r>
            <a:r>
              <a:rPr lang="en-US" altLang="ko-KR" b="1" dirty="0">
                <a:solidFill>
                  <a:schemeClr val="tx1">
                    <a:lumMod val="75000"/>
                    <a:lumOff val="25000"/>
                  </a:schemeClr>
                </a:solidFill>
                <a:cs typeface="Arial" pitchFamily="34" charset="0"/>
              </a:rPr>
              <a:t> MongoDB</a:t>
            </a:r>
            <a:endParaRPr lang="ko-KR" altLang="en-US"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EC4F238B-33DB-8848-6ED4-526874F910FC}"/>
              </a:ext>
            </a:extLst>
          </p:cNvPr>
          <p:cNvSpPr txBox="1"/>
          <p:nvPr/>
        </p:nvSpPr>
        <p:spPr>
          <a:xfrm>
            <a:off x="625469" y="230196"/>
            <a:ext cx="5616511" cy="369332"/>
          </a:xfrm>
          <a:prstGeom prst="rect">
            <a:avLst/>
          </a:prstGeom>
          <a:noFill/>
        </p:spPr>
        <p:txBody>
          <a:bodyPr wrap="square" rtlCol="0">
            <a:spAutoFit/>
          </a:bodyPr>
          <a:lstStyle/>
          <a:p>
            <a:r>
              <a:rPr lang="en-US" altLang="ko-KR" b="1" dirty="0">
                <a:solidFill>
                  <a:schemeClr val="bg1"/>
                </a:solidFill>
                <a:cs typeface="Arial" pitchFamily="34" charset="0"/>
              </a:rPr>
              <a:t>SO SÁNH FIREBASE FIRESTORE VÀ MONGODB</a:t>
            </a:r>
            <a:endParaRPr lang="ko-KR" altLang="en-US" b="1" dirty="0">
              <a:solidFill>
                <a:schemeClr val="bg1"/>
              </a:solidFill>
              <a:cs typeface="Arial" pitchFamily="34" charset="0"/>
            </a:endParaRPr>
          </a:p>
        </p:txBody>
      </p:sp>
      <p:cxnSp>
        <p:nvCxnSpPr>
          <p:cNvPr id="15" name="Straight Connector 5">
            <a:extLst>
              <a:ext uri="{FF2B5EF4-FFF2-40B4-BE49-F238E27FC236}">
                <a16:creationId xmlns:a16="http://schemas.microsoft.com/office/drawing/2014/main" id="{83A379C8-9EF7-4B13-F86E-518D58DD84CB}"/>
              </a:ext>
            </a:extLst>
          </p:cNvPr>
          <p:cNvCxnSpPr>
            <a:cxnSpLocks/>
          </p:cNvCxnSpPr>
          <p:nvPr/>
        </p:nvCxnSpPr>
        <p:spPr>
          <a:xfrm>
            <a:off x="511473" y="4056447"/>
            <a:ext cx="4374293" cy="0"/>
          </a:xfrm>
          <a:prstGeom prst="line">
            <a:avLst/>
          </a:prstGeom>
          <a:ln w="127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4F2C3B-87DE-B665-99E4-2C73A7A08130}"/>
              </a:ext>
            </a:extLst>
          </p:cNvPr>
          <p:cNvSpPr txBox="1"/>
          <p:nvPr/>
        </p:nvSpPr>
        <p:spPr>
          <a:xfrm>
            <a:off x="511472" y="4101024"/>
            <a:ext cx="4374293" cy="2462213"/>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Ø"/>
            </a:pPr>
            <a:r>
              <a:rPr lang="vi-VN" altLang="ko-KR" sz="1600" dirty="0">
                <a:solidFill>
                  <a:schemeClr val="tx1">
                    <a:lumMod val="75000"/>
                    <a:lumOff val="25000"/>
                  </a:schemeClr>
                </a:solidFill>
                <a:cs typeface="Arial" pitchFamily="34" charset="0"/>
              </a:rPr>
              <a:t>Chọn Firestore khi: Cần phát triển nhanh, ưu tiên ứng dụng real-time và offline (chat, mạng xã hội, app cộng tác), không muốn lo về quản trị server và muốn tận dụng hệ sinh thái Firebase.</a:t>
            </a:r>
            <a:endParaRPr lang="en-US" altLang="ko-KR" sz="1600" dirty="0">
              <a:solidFill>
                <a:schemeClr val="tx1">
                  <a:lumMod val="75000"/>
                  <a:lumOff val="25000"/>
                </a:schemeClr>
              </a:solidFill>
              <a:cs typeface="Arial" pitchFamily="34" charset="0"/>
            </a:endParaRPr>
          </a:p>
          <a:p>
            <a:pPr marL="285750" indent="-285750" algn="just">
              <a:spcBef>
                <a:spcPts val="600"/>
              </a:spcBef>
              <a:spcAft>
                <a:spcPts val="600"/>
              </a:spcAft>
              <a:buFont typeface="Wingdings" panose="05000000000000000000" pitchFamily="2" charset="2"/>
              <a:buChar char="Ø"/>
            </a:pPr>
            <a:r>
              <a:rPr lang="vi-VN" altLang="ko-KR" sz="1600" dirty="0">
                <a:solidFill>
                  <a:schemeClr val="tx1">
                    <a:lumMod val="75000"/>
                    <a:lumOff val="25000"/>
                  </a:schemeClr>
                </a:solidFill>
                <a:cs typeface="Arial" pitchFamily="34" charset="0"/>
              </a:rPr>
              <a:t>Chọn MongoDB khi: Xây dựng hệ thống lớn, yêu cầu phân tích &amp; truy vấn dữ liệu phức tạp, cần toàn quyền kiểm soát hạ tầng và có đội ngũ để quản trị CSDL.</a:t>
            </a:r>
            <a:endParaRPr lang="ko-KR" altLang="en-US" sz="16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2479E01A-334E-F168-81E4-5C82EA6B0D25}"/>
              </a:ext>
            </a:extLst>
          </p:cNvPr>
          <p:cNvSpPr txBox="1"/>
          <p:nvPr/>
        </p:nvSpPr>
        <p:spPr>
          <a:xfrm>
            <a:off x="511473" y="3673315"/>
            <a:ext cx="2450706"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sym typeface="Wingdings" panose="05000000000000000000" pitchFamily="2" charset="2"/>
              </a:rPr>
              <a:t> </a:t>
            </a:r>
            <a:r>
              <a:rPr lang="en-US" altLang="ko-KR" b="1" dirty="0" err="1">
                <a:solidFill>
                  <a:schemeClr val="tx1">
                    <a:lumMod val="75000"/>
                    <a:lumOff val="25000"/>
                  </a:schemeClr>
                </a:solidFill>
                <a:cs typeface="Arial" pitchFamily="34" charset="0"/>
              </a:rPr>
              <a:t>Tổng</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kết</a:t>
            </a:r>
            <a:endParaRPr lang="ko-KR" altLang="en-US"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193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1008A-0158-5B43-FB8F-EE0BBBE659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79F333-FF6D-06C8-59FB-775A8F7C7CF0}"/>
              </a:ext>
            </a:extLst>
          </p:cNvPr>
          <p:cNvSpPr>
            <a:spLocks noGrp="1"/>
          </p:cNvSpPr>
          <p:nvPr>
            <p:ph type="body" sz="quarter" idx="10"/>
          </p:nvPr>
        </p:nvSpPr>
        <p:spPr/>
        <p:txBody>
          <a:bodyPr/>
          <a:lstStyle/>
          <a:p>
            <a:r>
              <a:rPr lang="en-US" sz="2800" b="1" dirty="0"/>
              <a:t>ĐÁNH GIÁ FIRESTORE CHO ỨNG DỤNG CHAT</a:t>
            </a:r>
          </a:p>
        </p:txBody>
      </p:sp>
      <p:cxnSp>
        <p:nvCxnSpPr>
          <p:cNvPr id="32" name="Straight Arrow Connector 88">
            <a:extLst>
              <a:ext uri="{FF2B5EF4-FFF2-40B4-BE49-F238E27FC236}">
                <a16:creationId xmlns:a16="http://schemas.microsoft.com/office/drawing/2014/main" id="{634CCC5F-BF20-15C2-C966-3C978A6CB663}"/>
              </a:ext>
            </a:extLst>
          </p:cNvPr>
          <p:cNvCxnSpPr>
            <a:cxnSpLocks/>
          </p:cNvCxnSpPr>
          <p:nvPr/>
        </p:nvCxnSpPr>
        <p:spPr>
          <a:xfrm flipV="1">
            <a:off x="6101350" y="2811033"/>
            <a:ext cx="13477" cy="1260105"/>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3D691CF-8330-91C9-18C9-B204FB52061F}"/>
              </a:ext>
            </a:extLst>
          </p:cNvPr>
          <p:cNvSpPr txBox="1"/>
          <p:nvPr/>
        </p:nvSpPr>
        <p:spPr>
          <a:xfrm>
            <a:off x="814652" y="2867782"/>
            <a:ext cx="3200136" cy="584775"/>
          </a:xfrm>
          <a:prstGeom prst="rect">
            <a:avLst/>
          </a:prstGeom>
          <a:noFill/>
        </p:spPr>
        <p:txBody>
          <a:bodyPr wrap="square" rtlCol="0" anchor="ctr">
            <a:spAutoFit/>
          </a:bodyPr>
          <a:lstStyle/>
          <a:p>
            <a:pPr algn="r"/>
            <a:r>
              <a:rPr lang="en-US" altLang="ko-KR" sz="1600" b="1" dirty="0">
                <a:solidFill>
                  <a:schemeClr val="tx1">
                    <a:lumMod val="75000"/>
                    <a:lumOff val="25000"/>
                  </a:schemeClr>
                </a:solidFill>
                <a:cs typeface="Arial" pitchFamily="34" charset="0"/>
              </a:rPr>
              <a:t>Hỗ </a:t>
            </a:r>
            <a:r>
              <a:rPr lang="en-US" altLang="ko-KR" sz="1600" b="1" dirty="0" err="1">
                <a:solidFill>
                  <a:schemeClr val="tx1">
                    <a:lumMod val="75000"/>
                    <a:lumOff val="25000"/>
                  </a:schemeClr>
                </a:solidFill>
                <a:cs typeface="Arial" pitchFamily="34" charset="0"/>
              </a:rPr>
              <a:t>trợ</a:t>
            </a:r>
            <a:r>
              <a:rPr lang="en-US" altLang="ko-KR" sz="1600" b="1" dirty="0">
                <a:solidFill>
                  <a:schemeClr val="tx1">
                    <a:lumMod val="75000"/>
                    <a:lumOff val="25000"/>
                  </a:schemeClr>
                </a:solidFill>
                <a:cs typeface="Arial" pitchFamily="34" charset="0"/>
              </a:rPr>
              <a:t> Real-time Listener </a:t>
            </a:r>
            <a:r>
              <a:rPr lang="en-US" altLang="ko-KR" sz="1600" b="1" dirty="0" err="1">
                <a:solidFill>
                  <a:schemeClr val="tx1">
                    <a:lumMod val="75000"/>
                    <a:lumOff val="25000"/>
                  </a:schemeClr>
                </a:solidFill>
                <a:cs typeface="Arial" pitchFamily="34" charset="0"/>
              </a:rPr>
              <a:t>giúp</a:t>
            </a:r>
            <a:r>
              <a:rPr lang="en-US" altLang="ko-KR" sz="1600" b="1" dirty="0">
                <a:solidFill>
                  <a:schemeClr val="tx1">
                    <a:lumMod val="75000"/>
                    <a:lumOff val="25000"/>
                  </a:schemeClr>
                </a:solidFill>
                <a:cs typeface="Arial" pitchFamily="34" charset="0"/>
              </a:rPr>
              <a:t> tin </a:t>
            </a:r>
            <a:r>
              <a:rPr lang="en-US" altLang="ko-KR" sz="1600" b="1" dirty="0" err="1">
                <a:solidFill>
                  <a:schemeClr val="tx1">
                    <a:lumMod val="75000"/>
                    <a:lumOff val="25000"/>
                  </a:schemeClr>
                </a:solidFill>
                <a:cs typeface="Arial" pitchFamily="34" charset="0"/>
              </a:rPr>
              <a:t>nhắn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cập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nhật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tức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thì</a:t>
            </a:r>
            <a:r>
              <a:rPr lang="en-US" altLang="ko-KR" sz="1600" b="1" dirty="0">
                <a:solidFill>
                  <a:schemeClr val="tx1">
                    <a:lumMod val="75000"/>
                    <a:lumOff val="25000"/>
                  </a:schemeClr>
                </a:solidFill>
                <a:cs typeface="Arial" pitchFamily="34" charset="0"/>
              </a:rPr>
              <a:t>.</a:t>
            </a:r>
            <a:endParaRPr lang="ko-KR" altLang="en-US" sz="16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F80DEE58-4D65-0CB1-793C-FD23311E1827}"/>
              </a:ext>
            </a:extLst>
          </p:cNvPr>
          <p:cNvSpPr txBox="1"/>
          <p:nvPr/>
        </p:nvSpPr>
        <p:spPr>
          <a:xfrm>
            <a:off x="1015509" y="4486791"/>
            <a:ext cx="3200136" cy="584775"/>
          </a:xfrm>
          <a:prstGeom prst="rect">
            <a:avLst/>
          </a:prstGeom>
          <a:noFill/>
        </p:spPr>
        <p:txBody>
          <a:bodyPr wrap="square" rtlCol="0" anchor="ctr">
            <a:spAutoFit/>
          </a:bodyPr>
          <a:lstStyle>
            <a:defPPr>
              <a:defRPr lang="en-US"/>
            </a:defPPr>
            <a:lvl1pPr algn="r">
              <a:defRPr sz="1600" b="1">
                <a:solidFill>
                  <a:schemeClr val="tx1">
                    <a:lumMod val="75000"/>
                    <a:lumOff val="25000"/>
                  </a:schemeClr>
                </a:solidFill>
                <a:cs typeface="Arial" pitchFamily="34" charset="0"/>
              </a:defRPr>
            </a:lvl1pPr>
          </a:lstStyle>
          <a:p>
            <a:r>
              <a:rPr lang="vi-VN" altLang="ko-KR" dirty="0"/>
              <a:t>Offline-first: hoạt động mượt ngay cả khi mất mạng.</a:t>
            </a:r>
            <a:endParaRPr lang="ko-KR" altLang="en-US" dirty="0"/>
          </a:p>
        </p:txBody>
      </p:sp>
      <p:sp>
        <p:nvSpPr>
          <p:cNvPr id="45" name="Oval 56">
            <a:extLst>
              <a:ext uri="{FF2B5EF4-FFF2-40B4-BE49-F238E27FC236}">
                <a16:creationId xmlns:a16="http://schemas.microsoft.com/office/drawing/2014/main" id="{A9CCE2BD-1A5E-BEDD-941C-48DE2312DB4C}"/>
              </a:ext>
            </a:extLst>
          </p:cNvPr>
          <p:cNvSpPr/>
          <p:nvPr/>
        </p:nvSpPr>
        <p:spPr>
          <a:xfrm>
            <a:off x="5344711" y="3219108"/>
            <a:ext cx="1530516" cy="1530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Oval 57">
            <a:extLst>
              <a:ext uri="{FF2B5EF4-FFF2-40B4-BE49-F238E27FC236}">
                <a16:creationId xmlns:a16="http://schemas.microsoft.com/office/drawing/2014/main" id="{E28A58C6-118E-E43D-6310-E9107EA1882E}"/>
              </a:ext>
            </a:extLst>
          </p:cNvPr>
          <p:cNvSpPr/>
          <p:nvPr/>
        </p:nvSpPr>
        <p:spPr>
          <a:xfrm>
            <a:off x="7076867" y="2685084"/>
            <a:ext cx="1071361" cy="10713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58">
            <a:extLst>
              <a:ext uri="{FF2B5EF4-FFF2-40B4-BE49-F238E27FC236}">
                <a16:creationId xmlns:a16="http://schemas.microsoft.com/office/drawing/2014/main" id="{CAB65955-2601-4BC4-09CF-79891A65B77A}"/>
              </a:ext>
            </a:extLst>
          </p:cNvPr>
          <p:cNvSpPr/>
          <p:nvPr/>
        </p:nvSpPr>
        <p:spPr>
          <a:xfrm>
            <a:off x="4043772" y="2685084"/>
            <a:ext cx="1071361" cy="10713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Oval 59">
            <a:extLst>
              <a:ext uri="{FF2B5EF4-FFF2-40B4-BE49-F238E27FC236}">
                <a16:creationId xmlns:a16="http://schemas.microsoft.com/office/drawing/2014/main" id="{F6CDFD33-D0E8-5AD2-63F1-120200CE9A95}"/>
              </a:ext>
            </a:extLst>
          </p:cNvPr>
          <p:cNvSpPr/>
          <p:nvPr/>
        </p:nvSpPr>
        <p:spPr>
          <a:xfrm>
            <a:off x="6976047" y="4333744"/>
            <a:ext cx="894015" cy="894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Oval 60">
            <a:extLst>
              <a:ext uri="{FF2B5EF4-FFF2-40B4-BE49-F238E27FC236}">
                <a16:creationId xmlns:a16="http://schemas.microsoft.com/office/drawing/2014/main" id="{35CD28BF-A538-4EDB-EE6B-BC00AE515168}"/>
              </a:ext>
            </a:extLst>
          </p:cNvPr>
          <p:cNvSpPr/>
          <p:nvPr/>
        </p:nvSpPr>
        <p:spPr>
          <a:xfrm>
            <a:off x="4273349" y="4333744"/>
            <a:ext cx="894015" cy="8940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Oval 61">
            <a:extLst>
              <a:ext uri="{FF2B5EF4-FFF2-40B4-BE49-F238E27FC236}">
                <a16:creationId xmlns:a16="http://schemas.microsoft.com/office/drawing/2014/main" id="{05E1AF13-4A00-C575-3356-562CD8E52576}"/>
              </a:ext>
            </a:extLst>
          </p:cNvPr>
          <p:cNvSpPr/>
          <p:nvPr/>
        </p:nvSpPr>
        <p:spPr>
          <a:xfrm>
            <a:off x="5611526" y="1757252"/>
            <a:ext cx="1006601" cy="1006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1" name="Straight Arrow Connector 77">
            <a:extLst>
              <a:ext uri="{FF2B5EF4-FFF2-40B4-BE49-F238E27FC236}">
                <a16:creationId xmlns:a16="http://schemas.microsoft.com/office/drawing/2014/main" id="{025D45BD-5E7B-0667-A3C6-6B487EA01784}"/>
              </a:ext>
            </a:extLst>
          </p:cNvPr>
          <p:cNvCxnSpPr/>
          <p:nvPr/>
        </p:nvCxnSpPr>
        <p:spPr>
          <a:xfrm flipH="1" flipV="1">
            <a:off x="5153396" y="3503389"/>
            <a:ext cx="953928"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78">
            <a:extLst>
              <a:ext uri="{FF2B5EF4-FFF2-40B4-BE49-F238E27FC236}">
                <a16:creationId xmlns:a16="http://schemas.microsoft.com/office/drawing/2014/main" id="{23E85A85-23CF-469C-6C2F-AFCB754109CA}"/>
              </a:ext>
            </a:extLst>
          </p:cNvPr>
          <p:cNvCxnSpPr/>
          <p:nvPr/>
        </p:nvCxnSpPr>
        <p:spPr>
          <a:xfrm flipV="1">
            <a:off x="6134263" y="3503389"/>
            <a:ext cx="942604" cy="480977"/>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79">
            <a:extLst>
              <a:ext uri="{FF2B5EF4-FFF2-40B4-BE49-F238E27FC236}">
                <a16:creationId xmlns:a16="http://schemas.microsoft.com/office/drawing/2014/main" id="{5BBA64FD-6E87-EE10-994E-5A70CA922A8A}"/>
              </a:ext>
            </a:extLst>
          </p:cNvPr>
          <p:cNvCxnSpPr/>
          <p:nvPr/>
        </p:nvCxnSpPr>
        <p:spPr>
          <a:xfrm>
            <a:off x="6066835" y="4031546"/>
            <a:ext cx="863065" cy="58450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80">
            <a:extLst>
              <a:ext uri="{FF2B5EF4-FFF2-40B4-BE49-F238E27FC236}">
                <a16:creationId xmlns:a16="http://schemas.microsoft.com/office/drawing/2014/main" id="{ED858863-5E48-4FE2-F495-19CEA8E680E5}"/>
              </a:ext>
            </a:extLst>
          </p:cNvPr>
          <p:cNvCxnSpPr/>
          <p:nvPr/>
        </p:nvCxnSpPr>
        <p:spPr>
          <a:xfrm flipH="1">
            <a:off x="5229303" y="4031545"/>
            <a:ext cx="896862" cy="533891"/>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57B9E03-BE1F-788B-5D8B-F557114F647C}"/>
              </a:ext>
            </a:extLst>
          </p:cNvPr>
          <p:cNvSpPr txBox="1"/>
          <p:nvPr/>
        </p:nvSpPr>
        <p:spPr>
          <a:xfrm>
            <a:off x="4273349" y="1173310"/>
            <a:ext cx="3661499" cy="584775"/>
          </a:xfrm>
          <a:prstGeom prst="rect">
            <a:avLst/>
          </a:prstGeom>
          <a:noFill/>
        </p:spPr>
        <p:txBody>
          <a:bodyPr wrap="square" rtlCol="0" anchor="ctr">
            <a:spAutoFit/>
          </a:bodyPr>
          <a:lstStyle/>
          <a:p>
            <a:pPr algn="ctr"/>
            <a:r>
              <a:rPr lang="vi-VN" altLang="ko-KR" sz="1600" b="1" dirty="0">
                <a:solidFill>
                  <a:schemeClr val="tx1">
                    <a:lumMod val="75000"/>
                    <a:lumOff val="25000"/>
                  </a:schemeClr>
                </a:solidFill>
                <a:cs typeface="Arial" pitchFamily="34" charset="0"/>
              </a:rPr>
              <a:t>Tích hợp Firebase Auth </a:t>
            </a:r>
            <a:r>
              <a:rPr lang="en-US" altLang="ko-KR" sz="1600" b="1" dirty="0">
                <a:solidFill>
                  <a:schemeClr val="tx1">
                    <a:lumMod val="75000"/>
                    <a:lumOff val="25000"/>
                  </a:schemeClr>
                </a:solidFill>
                <a:cs typeface="Arial" pitchFamily="34" charset="0"/>
                <a:sym typeface="Wingdings" panose="05000000000000000000" pitchFamily="2" charset="2"/>
              </a:rPr>
              <a:t></a:t>
            </a:r>
            <a:r>
              <a:rPr lang="vi-VN" altLang="ko-KR" sz="1600" b="1" dirty="0">
                <a:solidFill>
                  <a:schemeClr val="tx1">
                    <a:lumMod val="75000"/>
                    <a:lumOff val="25000"/>
                  </a:schemeClr>
                </a:solidFill>
                <a:cs typeface="Arial" pitchFamily="34" charset="0"/>
              </a:rPr>
              <a:t> quản lý &amp; bảo mật người dùng dễ dàng.</a:t>
            </a:r>
            <a:endParaRPr lang="ko-KR" altLang="en-US" sz="16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242FA5C4-413D-7B9D-4C1C-D22C6CAB4267}"/>
              </a:ext>
            </a:extLst>
          </p:cNvPr>
          <p:cNvSpPr txBox="1"/>
          <p:nvPr/>
        </p:nvSpPr>
        <p:spPr>
          <a:xfrm>
            <a:off x="8130395" y="2803609"/>
            <a:ext cx="3200136" cy="830997"/>
          </a:xfrm>
          <a:prstGeom prst="rect">
            <a:avLst/>
          </a:prstGeom>
          <a:noFill/>
        </p:spPr>
        <p:txBody>
          <a:bodyPr wrap="square" rtlCol="0" anchor="ctr">
            <a:spAutoFit/>
          </a:bodyPr>
          <a:lstStyle/>
          <a:p>
            <a:r>
              <a:rPr lang="en-US" altLang="ko-KR" sz="1600" b="1" dirty="0" err="1">
                <a:solidFill>
                  <a:schemeClr val="tx1">
                    <a:lumMod val="75000"/>
                    <a:lumOff val="25000"/>
                  </a:schemeClr>
                </a:solidFill>
                <a:cs typeface="Arial" pitchFamily="34" charset="0"/>
              </a:rPr>
              <a:t>Mô</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hình</a:t>
            </a:r>
            <a:r>
              <a:rPr lang="en-US" altLang="ko-KR" sz="1600" b="1" dirty="0">
                <a:solidFill>
                  <a:schemeClr val="tx1">
                    <a:lumMod val="75000"/>
                    <a:lumOff val="25000"/>
                  </a:schemeClr>
                </a:solidFill>
                <a:cs typeface="Arial" pitchFamily="34" charset="0"/>
              </a:rPr>
              <a:t> Collection–Document </a:t>
            </a:r>
            <a:r>
              <a:rPr lang="en-US" altLang="ko-KR" sz="1600" b="1" dirty="0" err="1">
                <a:solidFill>
                  <a:schemeClr val="tx1">
                    <a:lumMod val="75000"/>
                    <a:lumOff val="25000"/>
                  </a:schemeClr>
                </a:solidFill>
                <a:cs typeface="Arial" pitchFamily="34" charset="0"/>
              </a:rPr>
              <a:t>phù</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hợp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với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cấu</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trúc</a:t>
            </a:r>
            <a:r>
              <a:rPr lang="en-US" altLang="ko-KR" sz="1600" b="1" dirty="0">
                <a:solidFill>
                  <a:schemeClr val="tx1">
                    <a:lumMod val="75000"/>
                    <a:lumOff val="25000"/>
                  </a:schemeClr>
                </a:solidFill>
                <a:cs typeface="Arial" pitchFamily="34" charset="0"/>
              </a:rPr>
              <a:t> users, rooms, messages.</a:t>
            </a:r>
            <a:endParaRPr lang="ko-KR" altLang="en-US" sz="1600" b="1"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8DBC5F1E-1F99-4CA6-AEEE-D68EC88D7FB8}"/>
              </a:ext>
            </a:extLst>
          </p:cNvPr>
          <p:cNvSpPr txBox="1"/>
          <p:nvPr/>
        </p:nvSpPr>
        <p:spPr>
          <a:xfrm>
            <a:off x="7870062" y="4395532"/>
            <a:ext cx="3200136" cy="830997"/>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Serverless &amp; </a:t>
            </a:r>
            <a:r>
              <a:rPr lang="en-US" altLang="ko-KR" sz="1600" b="1" dirty="0" err="1">
                <a:solidFill>
                  <a:schemeClr val="tx1">
                    <a:lumMod val="75000"/>
                    <a:lumOff val="25000"/>
                  </a:schemeClr>
                </a:solidFill>
                <a:cs typeface="Arial" pitchFamily="34" charset="0"/>
              </a:rPr>
              <a:t>mở</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rộng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tự</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động</a:t>
            </a:r>
            <a:r>
              <a:rPr lang="en-US" altLang="ko-KR" sz="1600" b="1" dirty="0">
                <a:solidFill>
                  <a:schemeClr val="tx1">
                    <a:lumMod val="75000"/>
                    <a:lumOff val="25000"/>
                  </a:schemeClr>
                </a:solidFill>
                <a:cs typeface="Arial" pitchFamily="34" charset="0"/>
              </a:rPr>
              <a:t> </a:t>
            </a:r>
            <a:r>
              <a:rPr lang="en-US" altLang="ko-KR" sz="1600" b="1" dirty="0">
                <a:solidFill>
                  <a:schemeClr val="tx1">
                    <a:lumMod val="75000"/>
                    <a:lumOff val="25000"/>
                  </a:schemeClr>
                </a:solidFill>
                <a:cs typeface="Arial" pitchFamily="34" charset="0"/>
                <a:sym typeface="Wingdings" panose="05000000000000000000" pitchFamily="2" charset="2"/>
              </a:rPr>
              <a: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giảm</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thời</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gian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phát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triển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không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cần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quản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trị</a:t>
            </a:r>
            <a:r>
              <a:rPr lang="en-US" altLang="ko-KR" sz="1600" b="1" dirty="0">
                <a:solidFill>
                  <a:schemeClr val="tx1">
                    <a:lumMod val="75000"/>
                    <a:lumOff val="25000"/>
                  </a:schemeClr>
                </a:solidFill>
                <a:cs typeface="Arial" pitchFamily="34" charset="0"/>
              </a:rPr>
              <a:t> backend.</a:t>
            </a:r>
            <a:endParaRPr lang="ko-KR" altLang="en-US" sz="16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02AADDA8-6A8C-A269-587B-F77755A1DC7F}"/>
              </a:ext>
            </a:extLst>
          </p:cNvPr>
          <p:cNvSpPr txBox="1"/>
          <p:nvPr/>
        </p:nvSpPr>
        <p:spPr>
          <a:xfrm>
            <a:off x="1407458" y="5774426"/>
            <a:ext cx="10165977" cy="646331"/>
          </a:xfrm>
          <a:prstGeom prst="rect">
            <a:avLst/>
          </a:prstGeom>
          <a:noFill/>
        </p:spPr>
        <p:txBody>
          <a:bodyPr wrap="square">
            <a:spAutoFit/>
          </a:bodyPr>
          <a:lstStyle/>
          <a:p>
            <a:pPr>
              <a:buNone/>
            </a:pPr>
            <a:r>
              <a:rPr lang="vi-VN" dirty="0"/>
              <a:t>Firestore là lựa chọn </a:t>
            </a:r>
            <a:r>
              <a:rPr lang="vi-VN" b="1" dirty="0">
                <a:solidFill>
                  <a:schemeClr val="accent2"/>
                </a:solidFill>
              </a:rPr>
              <a:t>tối ưu cho ứng dụng chat </a:t>
            </a:r>
            <a:r>
              <a:rPr lang="vi-VN" dirty="0"/>
              <a:t>nhờ khả năng </a:t>
            </a:r>
            <a:r>
              <a:rPr lang="vi-VN" b="1" dirty="0">
                <a:solidFill>
                  <a:schemeClr val="accent2"/>
                </a:solidFill>
              </a:rPr>
              <a:t>real-time, bảo mật, linh hoạt</a:t>
            </a:r>
            <a:r>
              <a:rPr lang="vi-VN" dirty="0">
                <a:solidFill>
                  <a:schemeClr val="accent2"/>
                </a:solidFill>
              </a:rPr>
              <a:t> </a:t>
            </a:r>
            <a:r>
              <a:rPr lang="vi-VN" dirty="0"/>
              <a:t>và </a:t>
            </a:r>
            <a:r>
              <a:rPr lang="vi-VN" b="1" dirty="0">
                <a:solidFill>
                  <a:schemeClr val="accent2"/>
                </a:solidFill>
              </a:rPr>
              <a:t>phát triển nhanh</a:t>
            </a:r>
            <a:r>
              <a:rPr lang="vi-VN" dirty="0"/>
              <a:t>, đáp ứng hoàn hảo yêu cầu của hệ thống.</a:t>
            </a:r>
          </a:p>
        </p:txBody>
      </p:sp>
      <p:sp>
        <p:nvSpPr>
          <p:cNvPr id="9" name="Donut 24">
            <a:extLst>
              <a:ext uri="{FF2B5EF4-FFF2-40B4-BE49-F238E27FC236}">
                <a16:creationId xmlns:a16="http://schemas.microsoft.com/office/drawing/2014/main" id="{35C83587-659A-EC32-8C2E-473F637ACFC4}"/>
              </a:ext>
            </a:extLst>
          </p:cNvPr>
          <p:cNvSpPr/>
          <p:nvPr/>
        </p:nvSpPr>
        <p:spPr>
          <a:xfrm>
            <a:off x="753040" y="5786324"/>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3" name="Picture 12">
            <a:extLst>
              <a:ext uri="{FF2B5EF4-FFF2-40B4-BE49-F238E27FC236}">
                <a16:creationId xmlns:a16="http://schemas.microsoft.com/office/drawing/2014/main" id="{8F3B2F35-9C06-5DE2-4E99-47A06BA98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4039" y="3448436"/>
            <a:ext cx="1071860" cy="1071860"/>
          </a:xfrm>
          <a:prstGeom prst="rect">
            <a:avLst/>
          </a:prstGeom>
        </p:spPr>
      </p:pic>
      <p:pic>
        <p:nvPicPr>
          <p:cNvPr id="15" name="Picture 14">
            <a:extLst>
              <a:ext uri="{FF2B5EF4-FFF2-40B4-BE49-F238E27FC236}">
                <a16:creationId xmlns:a16="http://schemas.microsoft.com/office/drawing/2014/main" id="{EEE25ECE-FA13-3BD7-5DFE-899BCC0E3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514" y="4475909"/>
            <a:ext cx="609685" cy="609685"/>
          </a:xfrm>
          <a:prstGeom prst="rect">
            <a:avLst/>
          </a:prstGeom>
        </p:spPr>
      </p:pic>
      <p:pic>
        <p:nvPicPr>
          <p:cNvPr id="17" name="Picture 16">
            <a:extLst>
              <a:ext uri="{FF2B5EF4-FFF2-40B4-BE49-F238E27FC236}">
                <a16:creationId xmlns:a16="http://schemas.microsoft.com/office/drawing/2014/main" id="{82871593-1DBF-E5D8-CCC4-34BCA6308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610" y="2915922"/>
            <a:ext cx="609685" cy="609685"/>
          </a:xfrm>
          <a:prstGeom prst="rect">
            <a:avLst/>
          </a:prstGeom>
        </p:spPr>
      </p:pic>
      <p:pic>
        <p:nvPicPr>
          <p:cNvPr id="19" name="Picture 18">
            <a:extLst>
              <a:ext uri="{FF2B5EF4-FFF2-40B4-BE49-F238E27FC236}">
                <a16:creationId xmlns:a16="http://schemas.microsoft.com/office/drawing/2014/main" id="{913FDCF7-F2A1-DDC4-7E73-B9C2CE915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984" y="1955710"/>
            <a:ext cx="609685" cy="609685"/>
          </a:xfrm>
          <a:prstGeom prst="rect">
            <a:avLst/>
          </a:prstGeom>
        </p:spPr>
      </p:pic>
      <p:pic>
        <p:nvPicPr>
          <p:cNvPr id="21" name="Picture 20">
            <a:extLst>
              <a:ext uri="{FF2B5EF4-FFF2-40B4-BE49-F238E27FC236}">
                <a16:creationId xmlns:a16="http://schemas.microsoft.com/office/drawing/2014/main" id="{F6A178A2-071F-612A-4953-77B861A731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7705" y="2915922"/>
            <a:ext cx="609685" cy="609685"/>
          </a:xfrm>
          <a:prstGeom prst="rect">
            <a:avLst/>
          </a:prstGeom>
        </p:spPr>
      </p:pic>
      <p:pic>
        <p:nvPicPr>
          <p:cNvPr id="23" name="Picture 22">
            <a:extLst>
              <a:ext uri="{FF2B5EF4-FFF2-40B4-BE49-F238E27FC236}">
                <a16:creationId xmlns:a16="http://schemas.microsoft.com/office/drawing/2014/main" id="{2BEC1895-4836-2FBC-A832-D94EC438B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8212" y="4475909"/>
            <a:ext cx="609685" cy="609685"/>
          </a:xfrm>
          <a:prstGeom prst="rect">
            <a:avLst/>
          </a:prstGeom>
        </p:spPr>
      </p:pic>
    </p:spTree>
    <p:extLst>
      <p:ext uri="{BB962C8B-B14F-4D97-AF65-F5344CB8AC3E}">
        <p14:creationId xmlns:p14="http://schemas.microsoft.com/office/powerpoint/2010/main" val="240921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C83F3-5C97-3C9F-2EB2-B93C978F6D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BCE22B3-C714-E4D2-7226-35F42DB3EBD2}"/>
              </a:ext>
            </a:extLst>
          </p:cNvPr>
          <p:cNvSpPr>
            <a:spLocks noGrp="1"/>
          </p:cNvSpPr>
          <p:nvPr>
            <p:ph type="body" sz="quarter" idx="10"/>
          </p:nvPr>
        </p:nvSpPr>
        <p:spPr>
          <a:xfrm>
            <a:off x="3935506" y="2432517"/>
            <a:ext cx="8077199" cy="1992966"/>
          </a:xfrm>
        </p:spPr>
        <p:txBody>
          <a:bodyPr/>
          <a:lstStyle/>
          <a:p>
            <a:r>
              <a:rPr lang="vi-VN" sz="4800" b="1" dirty="0"/>
              <a:t>THIẾT KẾ </a:t>
            </a:r>
            <a:r>
              <a:rPr lang="en-US" sz="4800" b="1" dirty="0"/>
              <a:t>CHỨC NĂNG VÀ </a:t>
            </a:r>
            <a:r>
              <a:rPr lang="vi-VN" sz="4800" b="1" dirty="0"/>
              <a:t>CƠ SỞ DỮ LIỆU</a:t>
            </a:r>
            <a:r>
              <a:rPr lang="en-US" sz="4800" b="1" dirty="0"/>
              <a:t> CHO ỨNG DỤNG MINH HỌA</a:t>
            </a:r>
          </a:p>
        </p:txBody>
      </p:sp>
    </p:spTree>
    <p:extLst>
      <p:ext uri="{BB962C8B-B14F-4D97-AF65-F5344CB8AC3E}">
        <p14:creationId xmlns:p14="http://schemas.microsoft.com/office/powerpoint/2010/main" val="30848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BE83E-5BEC-CEAB-7269-002069F1ED65}"/>
            </a:ext>
          </a:extLst>
        </p:cNvPr>
        <p:cNvGrpSpPr/>
        <p:nvPr/>
      </p:nvGrpSpPr>
      <p:grpSpPr>
        <a:xfrm>
          <a:off x="0" y="0"/>
          <a:ext cx="0" cy="0"/>
          <a:chOff x="0" y="0"/>
          <a:chExt cx="0" cy="0"/>
        </a:xfrm>
      </p:grpSpPr>
      <p:sp>
        <p:nvSpPr>
          <p:cNvPr id="51" name="텍스트 개체 틀 50">
            <a:extLst>
              <a:ext uri="{FF2B5EF4-FFF2-40B4-BE49-F238E27FC236}">
                <a16:creationId xmlns:a16="http://schemas.microsoft.com/office/drawing/2014/main" id="{60825B6A-8223-A301-1578-3BC5754CCE33}"/>
              </a:ext>
            </a:extLst>
          </p:cNvPr>
          <p:cNvSpPr>
            <a:spLocks noGrp="1"/>
          </p:cNvSpPr>
          <p:nvPr>
            <p:ph type="body" sz="quarter" idx="10"/>
          </p:nvPr>
        </p:nvSpPr>
        <p:spPr/>
        <p:txBody>
          <a:bodyPr/>
          <a:lstStyle/>
          <a:p>
            <a:r>
              <a:rPr lang="en-US" altLang="ko-KR" sz="3600" b="1" dirty="0">
                <a:effectLst>
                  <a:outerShdw blurRad="38100" dist="38100" dir="2700000" algn="tl">
                    <a:srgbClr val="000000">
                      <a:alpha val="43137"/>
                    </a:srgbClr>
                  </a:outerShdw>
                </a:effectLst>
              </a:rPr>
              <a:t>CHỨC NĂNG CHÍNH CỦA ỨNG DỤNG</a:t>
            </a:r>
          </a:p>
        </p:txBody>
      </p:sp>
      <p:grpSp>
        <p:nvGrpSpPr>
          <p:cNvPr id="70" name="Group 25">
            <a:extLst>
              <a:ext uri="{FF2B5EF4-FFF2-40B4-BE49-F238E27FC236}">
                <a16:creationId xmlns:a16="http://schemas.microsoft.com/office/drawing/2014/main" id="{464692C1-4E86-1D6D-9B66-3C50139A9F18}"/>
              </a:ext>
            </a:extLst>
          </p:cNvPr>
          <p:cNvGrpSpPr/>
          <p:nvPr/>
        </p:nvGrpSpPr>
        <p:grpSpPr>
          <a:xfrm>
            <a:off x="1967244" y="2211670"/>
            <a:ext cx="2832407" cy="801802"/>
            <a:chOff x="803640" y="3362835"/>
            <a:chExt cx="2059657" cy="801802"/>
          </a:xfrm>
        </p:grpSpPr>
        <p:sp>
          <p:nvSpPr>
            <p:cNvPr id="71" name="TextBox 70">
              <a:extLst>
                <a:ext uri="{FF2B5EF4-FFF2-40B4-BE49-F238E27FC236}">
                  <a16:creationId xmlns:a16="http://schemas.microsoft.com/office/drawing/2014/main" id="{011D340A-1003-7A14-43C3-159AF2710BAB}"/>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Đăng </a:t>
              </a:r>
              <a:r>
                <a:rPr lang="en-US" altLang="ko-KR" sz="1600" dirty="0" err="1">
                  <a:solidFill>
                    <a:schemeClr val="tx1">
                      <a:lumMod val="75000"/>
                      <a:lumOff val="25000"/>
                    </a:schemeClr>
                  </a:solidFill>
                  <a:cs typeface="Arial" pitchFamily="34" charset="0"/>
                </a:rPr>
                <a:t>ký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đăng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thông</a:t>
              </a:r>
              <a:r>
                <a:rPr lang="en-US" altLang="ko-KR" sz="1600" dirty="0">
                  <a:solidFill>
                    <a:schemeClr val="tx1">
                      <a:lumMod val="75000"/>
                      <a:lumOff val="25000"/>
                    </a:schemeClr>
                  </a:solidFill>
                  <a:cs typeface="Arial" pitchFamily="34" charset="0"/>
                </a:rPr>
                <a:t> tin</a:t>
              </a:r>
              <a:endParaRPr lang="ko-KR" altLang="en-US" sz="1600" dirty="0">
                <a:solidFill>
                  <a:schemeClr val="tx1">
                    <a:lumMod val="75000"/>
                    <a:lumOff val="25000"/>
                  </a:schemeClr>
                </a:solidFill>
                <a:cs typeface="Arial" pitchFamily="34" charset="0"/>
              </a:endParaRPr>
            </a:p>
          </p:txBody>
        </p:sp>
        <p:sp>
          <p:nvSpPr>
            <p:cNvPr id="72" name="TextBox 71">
              <a:extLst>
                <a:ext uri="{FF2B5EF4-FFF2-40B4-BE49-F238E27FC236}">
                  <a16:creationId xmlns:a16="http://schemas.microsoft.com/office/drawing/2014/main" id="{B5C45A4B-ACDA-EDE6-7433-4519FE7175F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người dùng</a:t>
              </a:r>
              <a:endParaRPr lang="ko-KR" altLang="en-US" sz="1600" b="1" dirty="0">
                <a:solidFill>
                  <a:schemeClr val="tx1">
                    <a:lumMod val="75000"/>
                    <a:lumOff val="25000"/>
                  </a:schemeClr>
                </a:solidFill>
                <a:cs typeface="Arial" pitchFamily="34" charset="0"/>
              </a:endParaRPr>
            </a:p>
          </p:txBody>
        </p:sp>
      </p:grpSp>
      <p:sp>
        <p:nvSpPr>
          <p:cNvPr id="83" name="Oval 38">
            <a:extLst>
              <a:ext uri="{FF2B5EF4-FFF2-40B4-BE49-F238E27FC236}">
                <a16:creationId xmlns:a16="http://schemas.microsoft.com/office/drawing/2014/main" id="{32CE4DA2-51EE-6AA8-FF2D-CCA166C5ABBF}"/>
              </a:ext>
            </a:extLst>
          </p:cNvPr>
          <p:cNvSpPr/>
          <p:nvPr/>
        </p:nvSpPr>
        <p:spPr>
          <a:xfrm>
            <a:off x="5192382" y="3955560"/>
            <a:ext cx="571672" cy="5716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Oval 47">
            <a:extLst>
              <a:ext uri="{FF2B5EF4-FFF2-40B4-BE49-F238E27FC236}">
                <a16:creationId xmlns:a16="http://schemas.microsoft.com/office/drawing/2014/main" id="{4976375D-B523-3D94-5593-35E190A45665}"/>
              </a:ext>
            </a:extLst>
          </p:cNvPr>
          <p:cNvSpPr/>
          <p:nvPr/>
        </p:nvSpPr>
        <p:spPr>
          <a:xfrm>
            <a:off x="5192382" y="5584385"/>
            <a:ext cx="571672" cy="5716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Oval 48">
            <a:extLst>
              <a:ext uri="{FF2B5EF4-FFF2-40B4-BE49-F238E27FC236}">
                <a16:creationId xmlns:a16="http://schemas.microsoft.com/office/drawing/2014/main" id="{3312AA46-CAB8-ED77-66BE-33F03FA21C5A}"/>
              </a:ext>
            </a:extLst>
          </p:cNvPr>
          <p:cNvSpPr/>
          <p:nvPr/>
        </p:nvSpPr>
        <p:spPr>
          <a:xfrm>
            <a:off x="1305735" y="5584385"/>
            <a:ext cx="571672" cy="5716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Oval 40">
            <a:extLst>
              <a:ext uri="{FF2B5EF4-FFF2-40B4-BE49-F238E27FC236}">
                <a16:creationId xmlns:a16="http://schemas.microsoft.com/office/drawing/2014/main" id="{8B7A387A-319E-5FF5-F972-45E8D1546792}"/>
              </a:ext>
            </a:extLst>
          </p:cNvPr>
          <p:cNvSpPr/>
          <p:nvPr/>
        </p:nvSpPr>
        <p:spPr>
          <a:xfrm>
            <a:off x="1305735" y="3955560"/>
            <a:ext cx="571672" cy="571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Oval 37">
            <a:extLst>
              <a:ext uri="{FF2B5EF4-FFF2-40B4-BE49-F238E27FC236}">
                <a16:creationId xmlns:a16="http://schemas.microsoft.com/office/drawing/2014/main" id="{2103DB02-9574-70A9-2DF3-709A36D1B22B}"/>
              </a:ext>
            </a:extLst>
          </p:cNvPr>
          <p:cNvSpPr/>
          <p:nvPr/>
        </p:nvSpPr>
        <p:spPr>
          <a:xfrm>
            <a:off x="5192382" y="2326735"/>
            <a:ext cx="571672" cy="5716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4" name="Oval 39">
            <a:extLst>
              <a:ext uri="{FF2B5EF4-FFF2-40B4-BE49-F238E27FC236}">
                <a16:creationId xmlns:a16="http://schemas.microsoft.com/office/drawing/2014/main" id="{DD0FB1D5-6C41-871A-DBBD-4D3F44CB4CFF}"/>
              </a:ext>
            </a:extLst>
          </p:cNvPr>
          <p:cNvSpPr/>
          <p:nvPr/>
        </p:nvSpPr>
        <p:spPr>
          <a:xfrm>
            <a:off x="1305735" y="2326735"/>
            <a:ext cx="571672" cy="571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Group 37">
            <a:extLst>
              <a:ext uri="{FF2B5EF4-FFF2-40B4-BE49-F238E27FC236}">
                <a16:creationId xmlns:a16="http://schemas.microsoft.com/office/drawing/2014/main" id="{2FD510AE-C51C-52DC-8B1F-1999AF2D9E85}"/>
              </a:ext>
            </a:extLst>
          </p:cNvPr>
          <p:cNvGrpSpPr/>
          <p:nvPr/>
        </p:nvGrpSpPr>
        <p:grpSpPr>
          <a:xfrm>
            <a:off x="9017372" y="1358667"/>
            <a:ext cx="2538540" cy="5193786"/>
            <a:chOff x="8987472" y="1243540"/>
            <a:chExt cx="2538540" cy="5193786"/>
          </a:xfrm>
        </p:grpSpPr>
        <p:grpSp>
          <p:nvGrpSpPr>
            <p:cNvPr id="2" name="그룹 1">
              <a:extLst>
                <a:ext uri="{FF2B5EF4-FFF2-40B4-BE49-F238E27FC236}">
                  <a16:creationId xmlns:a16="http://schemas.microsoft.com/office/drawing/2014/main" id="{1331078F-44D0-111F-7F4B-D363BD443467}"/>
                </a:ext>
              </a:extLst>
            </p:cNvPr>
            <p:cNvGrpSpPr/>
            <p:nvPr/>
          </p:nvGrpSpPr>
          <p:grpSpPr>
            <a:xfrm>
              <a:off x="8987472" y="3344960"/>
              <a:ext cx="2538540" cy="3092366"/>
              <a:chOff x="8987472" y="3344960"/>
              <a:chExt cx="2538540" cy="3092366"/>
            </a:xfrm>
          </p:grpSpPr>
          <p:grpSp>
            <p:nvGrpSpPr>
              <p:cNvPr id="52" name="Group 7">
                <a:extLst>
                  <a:ext uri="{FF2B5EF4-FFF2-40B4-BE49-F238E27FC236}">
                    <a16:creationId xmlns:a16="http://schemas.microsoft.com/office/drawing/2014/main" id="{486F2F75-5CA8-0177-5FDB-B75E0A81A6E1}"/>
                  </a:ext>
                </a:extLst>
              </p:cNvPr>
              <p:cNvGrpSpPr/>
              <p:nvPr/>
            </p:nvGrpSpPr>
            <p:grpSpPr>
              <a:xfrm>
                <a:off x="9709567" y="5213136"/>
                <a:ext cx="1422003" cy="1224190"/>
                <a:chOff x="5580112" y="4160675"/>
                <a:chExt cx="2016224" cy="1735751"/>
              </a:xfrm>
            </p:grpSpPr>
            <p:sp>
              <p:nvSpPr>
                <p:cNvPr id="53" name="Trapezoid 1">
                  <a:extLst>
                    <a:ext uri="{FF2B5EF4-FFF2-40B4-BE49-F238E27FC236}">
                      <a16:creationId xmlns:a16="http://schemas.microsoft.com/office/drawing/2014/main" id="{E2B28014-B484-BE88-EBC0-C5FC9E307BE6}"/>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Trapezoid 6">
                  <a:extLst>
                    <a:ext uri="{FF2B5EF4-FFF2-40B4-BE49-F238E27FC236}">
                      <a16:creationId xmlns:a16="http://schemas.microsoft.com/office/drawing/2014/main" id="{1C130CA1-1A36-6224-E0C3-377A36E25301}"/>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
                  <a:extLst>
                    <a:ext uri="{FF2B5EF4-FFF2-40B4-BE49-F238E27FC236}">
                      <a16:creationId xmlns:a16="http://schemas.microsoft.com/office/drawing/2014/main" id="{31B200D1-649F-30DF-6D7B-B4ABE2E0E2B6}"/>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7" name="Freeform 9">
                <a:extLst>
                  <a:ext uri="{FF2B5EF4-FFF2-40B4-BE49-F238E27FC236}">
                    <a16:creationId xmlns:a16="http://schemas.microsoft.com/office/drawing/2014/main" id="{8B8A6BDB-6EFB-D571-70DB-945658534373}"/>
                  </a:ext>
                </a:extLst>
              </p:cNvPr>
              <p:cNvSpPr/>
              <p:nvPr/>
            </p:nvSpPr>
            <p:spPr>
              <a:xfrm>
                <a:off x="10158461" y="3344960"/>
                <a:ext cx="384488" cy="2030026"/>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867" h="2158745">
                    <a:moveTo>
                      <a:pt x="136662" y="0"/>
                    </a:moveTo>
                    <a:cubicBezTo>
                      <a:pt x="357106" y="423057"/>
                      <a:pt x="226524" y="447420"/>
                      <a:pt x="169614" y="653795"/>
                    </a:cubicBezTo>
                    <a:cubicBezTo>
                      <a:pt x="62476" y="928004"/>
                      <a:pt x="-35995" y="1228214"/>
                      <a:pt x="12880" y="1463420"/>
                    </a:cubicBezTo>
                    <a:cubicBezTo>
                      <a:pt x="90539" y="1695195"/>
                      <a:pt x="124862" y="1909635"/>
                      <a:pt x="215523" y="2158745"/>
                    </a:cubicBezTo>
                    <a:lnTo>
                      <a:pt x="384400" y="2138024"/>
                    </a:lnTo>
                    <a:cubicBezTo>
                      <a:pt x="291422" y="1891788"/>
                      <a:pt x="246114" y="1701891"/>
                      <a:pt x="183472" y="1464323"/>
                    </a:cubicBezTo>
                    <a:cubicBezTo>
                      <a:pt x="123916" y="1200798"/>
                      <a:pt x="220367" y="928605"/>
                      <a:pt x="338490" y="660747"/>
                    </a:cubicBezTo>
                    <a:cubicBezTo>
                      <a:pt x="409544" y="458878"/>
                      <a:pt x="463586" y="335791"/>
                      <a:pt x="310773" y="6095"/>
                    </a:cubicBezTo>
                    <a:lnTo>
                      <a:pt x="13666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8" name="Group 2">
                <a:extLst>
                  <a:ext uri="{FF2B5EF4-FFF2-40B4-BE49-F238E27FC236}">
                    <a16:creationId xmlns:a16="http://schemas.microsoft.com/office/drawing/2014/main" id="{0F6A7482-E3A9-DB95-B3E5-E916586D5FAB}"/>
                  </a:ext>
                </a:extLst>
              </p:cNvPr>
              <p:cNvGrpSpPr/>
              <p:nvPr/>
            </p:nvGrpSpPr>
            <p:grpSpPr>
              <a:xfrm rot="15300000">
                <a:off x="9172821" y="4234184"/>
                <a:ext cx="840355" cy="1211053"/>
                <a:chOff x="967240" y="3289369"/>
                <a:chExt cx="1100200" cy="1585520"/>
              </a:xfrm>
            </p:grpSpPr>
            <p:sp>
              <p:nvSpPr>
                <p:cNvPr id="59" name="Freeform 3">
                  <a:extLst>
                    <a:ext uri="{FF2B5EF4-FFF2-40B4-BE49-F238E27FC236}">
                      <a16:creationId xmlns:a16="http://schemas.microsoft.com/office/drawing/2014/main" id="{4832AE0F-6517-010C-05D6-7B9734473F94}"/>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Freeform 4">
                  <a:extLst>
                    <a:ext uri="{FF2B5EF4-FFF2-40B4-BE49-F238E27FC236}">
                      <a16:creationId xmlns:a16="http://schemas.microsoft.com/office/drawing/2014/main" id="{C36CFE52-9EBE-10E3-8994-4CA398C83CA8}"/>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Freeform 13">
                <a:extLst>
                  <a:ext uri="{FF2B5EF4-FFF2-40B4-BE49-F238E27FC236}">
                    <a16:creationId xmlns:a16="http://schemas.microsoft.com/office/drawing/2014/main" id="{62F3D631-AA03-61C0-288D-49ECC9B01CF0}"/>
                  </a:ext>
                </a:extLst>
              </p:cNvPr>
              <p:cNvSpPr/>
              <p:nvPr/>
            </p:nvSpPr>
            <p:spPr>
              <a:xfrm rot="4407011">
                <a:off x="10755981" y="3142221"/>
                <a:ext cx="312622" cy="880439"/>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2" name="Group 15">
                <a:extLst>
                  <a:ext uri="{FF2B5EF4-FFF2-40B4-BE49-F238E27FC236}">
                    <a16:creationId xmlns:a16="http://schemas.microsoft.com/office/drawing/2014/main" id="{D7EC8756-FAEB-D2B4-244B-EC806E8AB53F}"/>
                  </a:ext>
                </a:extLst>
              </p:cNvPr>
              <p:cNvGrpSpPr/>
              <p:nvPr/>
            </p:nvGrpSpPr>
            <p:grpSpPr>
              <a:xfrm rot="5400000">
                <a:off x="10511764" y="3666117"/>
                <a:ext cx="830970" cy="1197527"/>
                <a:chOff x="967240" y="3289369"/>
                <a:chExt cx="1100200" cy="1585520"/>
              </a:xfrm>
            </p:grpSpPr>
            <p:sp>
              <p:nvSpPr>
                <p:cNvPr id="63" name="Freeform 16">
                  <a:extLst>
                    <a:ext uri="{FF2B5EF4-FFF2-40B4-BE49-F238E27FC236}">
                      <a16:creationId xmlns:a16="http://schemas.microsoft.com/office/drawing/2014/main" id="{0B499607-0891-E66B-AACB-2FD190107AF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Freeform 17">
                  <a:extLst>
                    <a:ext uri="{FF2B5EF4-FFF2-40B4-BE49-F238E27FC236}">
                      <a16:creationId xmlns:a16="http://schemas.microsoft.com/office/drawing/2014/main" id="{BB8ED58D-9EA2-2F8A-9C28-507CEC793A9C}"/>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5" name="Freeform 18">
                <a:extLst>
                  <a:ext uri="{FF2B5EF4-FFF2-40B4-BE49-F238E27FC236}">
                    <a16:creationId xmlns:a16="http://schemas.microsoft.com/office/drawing/2014/main" id="{023A16DB-CA19-B8F2-2808-4CCA97A3712F}"/>
                  </a:ext>
                </a:extLst>
              </p:cNvPr>
              <p:cNvSpPr/>
              <p:nvPr/>
            </p:nvSpPr>
            <p:spPr>
              <a:xfrm rot="7156190" flipV="1">
                <a:off x="9744469" y="3097730"/>
                <a:ext cx="368289" cy="1037214"/>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Freeform 19">
                <a:extLst>
                  <a:ext uri="{FF2B5EF4-FFF2-40B4-BE49-F238E27FC236}">
                    <a16:creationId xmlns:a16="http://schemas.microsoft.com/office/drawing/2014/main" id="{1067BEAA-652B-D3AA-0C7B-8E4EAA195F12}"/>
                  </a:ext>
                </a:extLst>
              </p:cNvPr>
              <p:cNvSpPr/>
              <p:nvPr/>
            </p:nvSpPr>
            <p:spPr>
              <a:xfrm rot="3762166">
                <a:off x="10668539" y="4395519"/>
                <a:ext cx="352120" cy="991676"/>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Freeform 20">
                <a:extLst>
                  <a:ext uri="{FF2B5EF4-FFF2-40B4-BE49-F238E27FC236}">
                    <a16:creationId xmlns:a16="http://schemas.microsoft.com/office/drawing/2014/main" id="{082F6C19-39E7-5EC2-18E6-D3030D33C225}"/>
                  </a:ext>
                </a:extLst>
              </p:cNvPr>
              <p:cNvSpPr/>
              <p:nvPr/>
            </p:nvSpPr>
            <p:spPr>
              <a:xfrm rot="6040617" flipV="1">
                <a:off x="9452722" y="3475592"/>
                <a:ext cx="430913" cy="1213583"/>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Chord 23">
                <a:extLst>
                  <a:ext uri="{FF2B5EF4-FFF2-40B4-BE49-F238E27FC236}">
                    <a16:creationId xmlns:a16="http://schemas.microsoft.com/office/drawing/2014/main" id="{781CE1C4-A14A-2FE4-71F6-02042D20841D}"/>
                  </a:ext>
                </a:extLst>
              </p:cNvPr>
              <p:cNvSpPr/>
              <p:nvPr/>
            </p:nvSpPr>
            <p:spPr>
              <a:xfrm>
                <a:off x="10043692" y="5240443"/>
                <a:ext cx="722992" cy="177384"/>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4" name="Picture 3">
              <a:extLst>
                <a:ext uri="{FF2B5EF4-FFF2-40B4-BE49-F238E27FC236}">
                  <a16:creationId xmlns:a16="http://schemas.microsoft.com/office/drawing/2014/main" id="{7F1E2949-15AC-FEBF-706D-B3FC1B6B45E2}"/>
                </a:ext>
              </a:extLst>
            </p:cNvPr>
            <p:cNvPicPr>
              <a:picLocks noChangeAspect="1"/>
            </p:cNvPicPr>
            <p:nvPr/>
          </p:nvPicPr>
          <p:blipFill>
            <a:blip r:embed="rId2"/>
            <a:stretch>
              <a:fillRect/>
            </a:stretch>
          </p:blipFill>
          <p:spPr>
            <a:xfrm>
              <a:off x="9222455" y="1243540"/>
              <a:ext cx="2128373" cy="2128373"/>
            </a:xfrm>
            <a:prstGeom prst="rect">
              <a:avLst/>
            </a:prstGeom>
            <a:effectLst>
              <a:outerShdw blurRad="50800" dist="38100" dir="5400000" algn="t" rotWithShape="0">
                <a:prstClr val="black">
                  <a:alpha val="40000"/>
                </a:prstClr>
              </a:outerShdw>
            </a:effectLst>
          </p:spPr>
        </p:pic>
      </p:grpSp>
      <p:grpSp>
        <p:nvGrpSpPr>
          <p:cNvPr id="5" name="Group 25">
            <a:extLst>
              <a:ext uri="{FF2B5EF4-FFF2-40B4-BE49-F238E27FC236}">
                <a16:creationId xmlns:a16="http://schemas.microsoft.com/office/drawing/2014/main" id="{878B8145-9307-3022-7485-956B80009A5E}"/>
              </a:ext>
            </a:extLst>
          </p:cNvPr>
          <p:cNvGrpSpPr/>
          <p:nvPr/>
        </p:nvGrpSpPr>
        <p:grpSpPr>
          <a:xfrm>
            <a:off x="5813428" y="2211670"/>
            <a:ext cx="2832407" cy="801802"/>
            <a:chOff x="803640" y="3362835"/>
            <a:chExt cx="2059657" cy="801802"/>
          </a:xfrm>
        </p:grpSpPr>
        <p:sp>
          <p:nvSpPr>
            <p:cNvPr id="6" name="TextBox 5">
              <a:extLst>
                <a:ext uri="{FF2B5EF4-FFF2-40B4-BE49-F238E27FC236}">
                  <a16:creationId xmlns:a16="http://schemas.microsoft.com/office/drawing/2014/main" id="{D11E5CB3-A451-303B-0084-15C1C20E6116}"/>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Chat </a:t>
              </a:r>
              <a:r>
                <a:rPr lang="en-US" altLang="ko-KR" sz="1600" dirty="0" err="1">
                  <a:solidFill>
                    <a:schemeClr val="tx1">
                      <a:lumMod val="75000"/>
                      <a:lumOff val="25000"/>
                    </a:schemeClr>
                  </a:solidFill>
                  <a:cs typeface="Arial" pitchFamily="34" charset="0"/>
                </a:rPr>
                <a:t>nhóm</a:t>
              </a:r>
              <a:r>
                <a:rPr lang="en-US" altLang="ko-KR" sz="1600" dirty="0">
                  <a:solidFill>
                    <a:schemeClr val="tx1">
                      <a:lumMod val="75000"/>
                      <a:lumOff val="25000"/>
                    </a:schemeClr>
                  </a:solidFill>
                  <a:cs typeface="Arial" pitchFamily="34" charset="0"/>
                </a:rPr>
                <a:t> (rooms) &amp; chat 1-1 (conversations)</a:t>
              </a:r>
              <a:endParaRPr lang="ko-KR" altLang="en-US" sz="16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AEFCD5FE-1987-3DE6-5495-0471313CD502}"/>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Giao tiếp</a:t>
              </a:r>
              <a:endParaRPr lang="ko-KR" altLang="en-US" sz="1600" b="1" dirty="0">
                <a:solidFill>
                  <a:schemeClr val="tx1">
                    <a:lumMod val="75000"/>
                    <a:lumOff val="25000"/>
                  </a:schemeClr>
                </a:solidFill>
                <a:cs typeface="Arial" pitchFamily="34" charset="0"/>
              </a:endParaRPr>
            </a:p>
          </p:txBody>
        </p:sp>
      </p:grpSp>
      <p:grpSp>
        <p:nvGrpSpPr>
          <p:cNvPr id="8" name="Group 25">
            <a:extLst>
              <a:ext uri="{FF2B5EF4-FFF2-40B4-BE49-F238E27FC236}">
                <a16:creationId xmlns:a16="http://schemas.microsoft.com/office/drawing/2014/main" id="{6FED875F-9E62-0722-C2B6-2CCE83ADE41F}"/>
              </a:ext>
            </a:extLst>
          </p:cNvPr>
          <p:cNvGrpSpPr/>
          <p:nvPr/>
        </p:nvGrpSpPr>
        <p:grpSpPr>
          <a:xfrm>
            <a:off x="1967244" y="3840495"/>
            <a:ext cx="2832407" cy="801802"/>
            <a:chOff x="803640" y="3362835"/>
            <a:chExt cx="2059657" cy="801802"/>
          </a:xfrm>
        </p:grpSpPr>
        <p:sp>
          <p:nvSpPr>
            <p:cNvPr id="9" name="TextBox 8">
              <a:extLst>
                <a:ext uri="{FF2B5EF4-FFF2-40B4-BE49-F238E27FC236}">
                  <a16:creationId xmlns:a16="http://schemas.microsoft.com/office/drawing/2014/main" id="{DFB31157-88BE-0638-27FB-9B95A49E40F4}"/>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Gửi/</a:t>
              </a:r>
              <a:r>
                <a:rPr lang="en-US" altLang="ko-KR" sz="1600" dirty="0" err="1">
                  <a:solidFill>
                    <a:schemeClr val="tx1">
                      <a:lumMod val="75000"/>
                      <a:lumOff val="25000"/>
                    </a:schemeClr>
                  </a:solidFill>
                  <a:cs typeface="Arial" pitchFamily="34" charset="0"/>
                </a:rPr>
                <a:t>nhận</a:t>
              </a:r>
              <a:r>
                <a:rPr lang="en-US" altLang="ko-KR" sz="1600" dirty="0">
                  <a:solidFill>
                    <a:schemeClr val="tx1">
                      <a:lumMod val="75000"/>
                      <a:lumOff val="25000"/>
                    </a:schemeClr>
                  </a:solidFill>
                  <a:cs typeface="Arial" pitchFamily="34" charset="0"/>
                </a:rPr>
                <a:t> tin </a:t>
              </a:r>
              <a:r>
                <a:rPr lang="en-US" altLang="ko-KR" sz="1600" dirty="0" err="1">
                  <a:solidFill>
                    <a:schemeClr val="tx1">
                      <a:lumMod val="75000"/>
                      <a:lumOff val="25000"/>
                    </a:schemeClr>
                  </a:solidFill>
                  <a:cs typeface="Arial" pitchFamily="34" charset="0"/>
                </a:rPr>
                <a:t>nhắn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trạng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thái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đang</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nhập</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đã</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xem</a:t>
              </a:r>
              <a:r>
                <a:rPr lang="en-US" altLang="ko-KR" sz="1600" dirty="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64D95E5F-2F90-7A3B-C40E-189FA1D9A7FC}"/>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Real-time</a:t>
              </a:r>
              <a:endParaRPr lang="ko-KR" altLang="en-US" sz="1600" b="1" dirty="0">
                <a:solidFill>
                  <a:schemeClr val="tx1">
                    <a:lumMod val="75000"/>
                    <a:lumOff val="25000"/>
                  </a:schemeClr>
                </a:solidFill>
                <a:cs typeface="Arial" pitchFamily="34" charset="0"/>
              </a:endParaRPr>
            </a:p>
          </p:txBody>
        </p:sp>
      </p:grpSp>
      <p:grpSp>
        <p:nvGrpSpPr>
          <p:cNvPr id="11" name="Group 25">
            <a:extLst>
              <a:ext uri="{FF2B5EF4-FFF2-40B4-BE49-F238E27FC236}">
                <a16:creationId xmlns:a16="http://schemas.microsoft.com/office/drawing/2014/main" id="{7D727DD3-CB2F-5D90-9177-B3F9BF8F9F3E}"/>
              </a:ext>
            </a:extLst>
          </p:cNvPr>
          <p:cNvGrpSpPr/>
          <p:nvPr/>
        </p:nvGrpSpPr>
        <p:grpSpPr>
          <a:xfrm>
            <a:off x="5813428" y="3840495"/>
            <a:ext cx="2832407" cy="801802"/>
            <a:chOff x="803640" y="3362835"/>
            <a:chExt cx="2059657" cy="801802"/>
          </a:xfrm>
        </p:grpSpPr>
        <p:sp>
          <p:nvSpPr>
            <p:cNvPr id="12" name="TextBox 11">
              <a:extLst>
                <a:ext uri="{FF2B5EF4-FFF2-40B4-BE49-F238E27FC236}">
                  <a16:creationId xmlns:a16="http://schemas.microsoft.com/office/drawing/2014/main" id="{8BEB6F50-8016-9D0B-25D8-23ADE3F9DEF3}"/>
                </a:ext>
              </a:extLst>
            </p:cNvPr>
            <p:cNvSpPr txBox="1"/>
            <p:nvPr/>
          </p:nvSpPr>
          <p:spPr>
            <a:xfrm>
              <a:off x="803640" y="3579862"/>
              <a:ext cx="2059657"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Tạo, </a:t>
              </a:r>
              <a:r>
                <a:rPr lang="en-US" altLang="ko-KR" sz="1600" dirty="0" err="1">
                  <a:solidFill>
                    <a:schemeClr val="tx1">
                      <a:lumMod val="75000"/>
                      <a:lumOff val="25000"/>
                    </a:schemeClr>
                  </a:solidFill>
                  <a:cs typeface="Arial" pitchFamily="34" charset="0"/>
                </a:rPr>
                <a:t>thêm</a:t>
              </a:r>
              <a:r>
                <a:rPr lang="en-US" altLang="ko-KR" sz="1600" dirty="0">
                  <a:solidFill>
                    <a:schemeClr val="tx1">
                      <a:lumMod val="75000"/>
                      <a:lumOff val="25000"/>
                    </a:schemeClr>
                  </a:solidFill>
                  <a:cs typeface="Arial" pitchFamily="34" charset="0"/>
                </a:rPr>
                <a:t>/</a:t>
              </a:r>
              <a:r>
                <a:rPr lang="en-US" altLang="ko-KR" sz="1600" dirty="0" err="1">
                  <a:solidFill>
                    <a:schemeClr val="tx1">
                      <a:lumMod val="75000"/>
                      <a:lumOff val="25000"/>
                    </a:schemeClr>
                  </a:solidFill>
                  <a:cs typeface="Arial" pitchFamily="34" charset="0"/>
                </a:rPr>
                <a:t>xóa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thành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viên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phân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quyền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giải</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tán</a:t>
              </a:r>
              <a:endParaRPr lang="ko-KR" altLang="en-US" sz="16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15B07FEE-24FE-DF56-5FEF-361C8BC7853B}"/>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Quản lý phòng</a:t>
              </a:r>
              <a:endParaRPr lang="ko-KR" altLang="en-US" sz="1600" b="1" dirty="0">
                <a:solidFill>
                  <a:schemeClr val="tx1">
                    <a:lumMod val="75000"/>
                    <a:lumOff val="25000"/>
                  </a:schemeClr>
                </a:solidFill>
                <a:cs typeface="Arial" pitchFamily="34" charset="0"/>
              </a:endParaRPr>
            </a:p>
          </p:txBody>
        </p:sp>
      </p:grpSp>
      <p:grpSp>
        <p:nvGrpSpPr>
          <p:cNvPr id="17" name="Group 25">
            <a:extLst>
              <a:ext uri="{FF2B5EF4-FFF2-40B4-BE49-F238E27FC236}">
                <a16:creationId xmlns:a16="http://schemas.microsoft.com/office/drawing/2014/main" id="{763BE8F2-4C38-8042-7FCE-4F1F8642FF3D}"/>
              </a:ext>
            </a:extLst>
          </p:cNvPr>
          <p:cNvGrpSpPr/>
          <p:nvPr/>
        </p:nvGrpSpPr>
        <p:grpSpPr>
          <a:xfrm>
            <a:off x="1905358" y="5469320"/>
            <a:ext cx="2832407" cy="801802"/>
            <a:chOff x="803640" y="3362835"/>
            <a:chExt cx="2059657" cy="801802"/>
          </a:xfrm>
        </p:grpSpPr>
        <p:sp>
          <p:nvSpPr>
            <p:cNvPr id="18" name="TextBox 17">
              <a:extLst>
                <a:ext uri="{FF2B5EF4-FFF2-40B4-BE49-F238E27FC236}">
                  <a16:creationId xmlns:a16="http://schemas.microsoft.com/office/drawing/2014/main" id="{84081136-F04E-7E02-6BD6-55D3F4C460F2}"/>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Kết bạn, từ chối, chặn người dùng</a:t>
              </a:r>
              <a:endParaRPr lang="ko-KR" altLang="en-US" sz="16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5C675E8E-F797-F60B-CFA2-29EE5C06ABB1}"/>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Bạn bè &amp; quyền riêng tư</a:t>
              </a:r>
              <a:endParaRPr lang="ko-KR" altLang="en-US" sz="1600" b="1" dirty="0">
                <a:solidFill>
                  <a:schemeClr val="tx1">
                    <a:lumMod val="75000"/>
                    <a:lumOff val="25000"/>
                  </a:schemeClr>
                </a:solidFill>
                <a:cs typeface="Arial" pitchFamily="34" charset="0"/>
              </a:endParaRPr>
            </a:p>
          </p:txBody>
        </p:sp>
      </p:grpSp>
      <p:grpSp>
        <p:nvGrpSpPr>
          <p:cNvPr id="20" name="Group 25">
            <a:extLst>
              <a:ext uri="{FF2B5EF4-FFF2-40B4-BE49-F238E27FC236}">
                <a16:creationId xmlns:a16="http://schemas.microsoft.com/office/drawing/2014/main" id="{A3D71B26-E721-59D1-209A-E2018476AA32}"/>
              </a:ext>
            </a:extLst>
          </p:cNvPr>
          <p:cNvGrpSpPr/>
          <p:nvPr/>
        </p:nvGrpSpPr>
        <p:grpSpPr>
          <a:xfrm>
            <a:off x="5813428" y="5469320"/>
            <a:ext cx="2832407" cy="801802"/>
            <a:chOff x="803640" y="3362835"/>
            <a:chExt cx="2059657" cy="801802"/>
          </a:xfrm>
        </p:grpSpPr>
        <p:sp>
          <p:nvSpPr>
            <p:cNvPr id="21" name="TextBox 20">
              <a:extLst>
                <a:ext uri="{FF2B5EF4-FFF2-40B4-BE49-F238E27FC236}">
                  <a16:creationId xmlns:a16="http://schemas.microsoft.com/office/drawing/2014/main" id="{15EBEAEE-6CEB-9D77-6CA2-C4B09FBABC8F}"/>
                </a:ext>
              </a:extLst>
            </p:cNvPr>
            <p:cNvSpPr txBox="1"/>
            <p:nvPr/>
          </p:nvSpPr>
          <p:spPr>
            <a:xfrm>
              <a:off x="803640" y="3579862"/>
              <a:ext cx="2059657" cy="584775"/>
            </a:xfrm>
            <a:prstGeom prst="rect">
              <a:avLst/>
            </a:prstGeom>
            <a:noFill/>
          </p:spPr>
          <p:txBody>
            <a:bodyPr wrap="square" rtlCol="0">
              <a:spAutoFit/>
            </a:bodyPr>
            <a:lstStyle/>
            <a:p>
              <a:r>
                <a:rPr lang="vi-VN" altLang="ko-KR" sz="1600" dirty="0">
                  <a:solidFill>
                    <a:schemeClr val="tx1">
                      <a:lumMod val="75000"/>
                      <a:lumOff val="25000"/>
                    </a:schemeClr>
                  </a:solidFill>
                  <a:cs typeface="Arial" pitchFamily="34" charset="0"/>
                </a:rPr>
                <a:t>Bình chọn, ghim, lưu trữ cuộc trò chuyện</a:t>
              </a:r>
              <a:endParaRPr lang="ko-KR" altLang="en-US" sz="16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6D422088-E4AC-6153-E3C0-FEEBBA4FBE9D}"/>
                </a:ext>
              </a:extLst>
            </p:cNvPr>
            <p:cNvSpPr txBox="1"/>
            <p:nvPr/>
          </p:nvSpPr>
          <p:spPr>
            <a:xfrm>
              <a:off x="803640" y="3362835"/>
              <a:ext cx="2059657" cy="338554"/>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Tính năng nâng cao</a:t>
              </a:r>
              <a:endParaRPr lang="ko-KR" altLang="en-US" sz="1600" b="1" dirty="0">
                <a:solidFill>
                  <a:schemeClr val="tx1">
                    <a:lumMod val="75000"/>
                    <a:lumOff val="25000"/>
                  </a:schemeClr>
                </a:solidFill>
                <a:cs typeface="Arial" pitchFamily="34" charset="0"/>
              </a:endParaRPr>
            </a:p>
          </p:txBody>
        </p:sp>
      </p:grpSp>
      <p:pic>
        <p:nvPicPr>
          <p:cNvPr id="27" name="Picture 26">
            <a:extLst>
              <a:ext uri="{FF2B5EF4-FFF2-40B4-BE49-F238E27FC236}">
                <a16:creationId xmlns:a16="http://schemas.microsoft.com/office/drawing/2014/main" id="{5A546304-809E-5964-5B83-2C88B4107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150" y="2460149"/>
            <a:ext cx="304843" cy="304843"/>
          </a:xfrm>
          <a:prstGeom prst="rect">
            <a:avLst/>
          </a:prstGeom>
        </p:spPr>
      </p:pic>
      <p:pic>
        <p:nvPicPr>
          <p:cNvPr id="29" name="Picture 28">
            <a:extLst>
              <a:ext uri="{FF2B5EF4-FFF2-40B4-BE49-F238E27FC236}">
                <a16:creationId xmlns:a16="http://schemas.microsoft.com/office/drawing/2014/main" id="{F4D3BBFE-5886-65B5-76D2-90D9A5407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797" y="2460149"/>
            <a:ext cx="304843" cy="304843"/>
          </a:xfrm>
          <a:prstGeom prst="rect">
            <a:avLst/>
          </a:prstGeom>
        </p:spPr>
      </p:pic>
      <p:pic>
        <p:nvPicPr>
          <p:cNvPr id="31" name="Picture 30">
            <a:extLst>
              <a:ext uri="{FF2B5EF4-FFF2-40B4-BE49-F238E27FC236}">
                <a16:creationId xmlns:a16="http://schemas.microsoft.com/office/drawing/2014/main" id="{EBA5CE5D-2FA3-25A4-BE6A-EC2320BDA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150" y="4088975"/>
            <a:ext cx="304843" cy="304843"/>
          </a:xfrm>
          <a:prstGeom prst="rect">
            <a:avLst/>
          </a:prstGeom>
        </p:spPr>
      </p:pic>
      <p:pic>
        <p:nvPicPr>
          <p:cNvPr id="33" name="Picture 32">
            <a:extLst>
              <a:ext uri="{FF2B5EF4-FFF2-40B4-BE49-F238E27FC236}">
                <a16:creationId xmlns:a16="http://schemas.microsoft.com/office/drawing/2014/main" id="{1EBFFF48-F6F0-73F0-DBC2-4A729CB87D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97" y="4088975"/>
            <a:ext cx="304843" cy="304843"/>
          </a:xfrm>
          <a:prstGeom prst="rect">
            <a:avLst/>
          </a:prstGeom>
        </p:spPr>
      </p:pic>
      <p:pic>
        <p:nvPicPr>
          <p:cNvPr id="35" name="Picture 34">
            <a:extLst>
              <a:ext uri="{FF2B5EF4-FFF2-40B4-BE49-F238E27FC236}">
                <a16:creationId xmlns:a16="http://schemas.microsoft.com/office/drawing/2014/main" id="{CF75616E-4B4F-2FC8-02A5-828855CDC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9150" y="5717800"/>
            <a:ext cx="304843" cy="304843"/>
          </a:xfrm>
          <a:prstGeom prst="rect">
            <a:avLst/>
          </a:prstGeom>
        </p:spPr>
      </p:pic>
      <p:pic>
        <p:nvPicPr>
          <p:cNvPr id="37" name="Picture 36">
            <a:extLst>
              <a:ext uri="{FF2B5EF4-FFF2-40B4-BE49-F238E27FC236}">
                <a16:creationId xmlns:a16="http://schemas.microsoft.com/office/drawing/2014/main" id="{331A486D-CC20-280B-4999-C53C2A59A5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5797" y="5717800"/>
            <a:ext cx="304843" cy="304843"/>
          </a:xfrm>
          <a:prstGeom prst="rect">
            <a:avLst/>
          </a:prstGeom>
        </p:spPr>
      </p:pic>
    </p:spTree>
    <p:extLst>
      <p:ext uri="{BB962C8B-B14F-4D97-AF65-F5344CB8AC3E}">
        <p14:creationId xmlns:p14="http://schemas.microsoft.com/office/powerpoint/2010/main" val="38399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BAFFF-EAC7-8B91-1A86-6130BB5622C1}"/>
            </a:ext>
          </a:extLst>
        </p:cNvPr>
        <p:cNvGrpSpPr/>
        <p:nvPr/>
      </p:nvGrpSpPr>
      <p:grpSpPr>
        <a:xfrm>
          <a:off x="0" y="0"/>
          <a:ext cx="0" cy="0"/>
          <a:chOff x="0" y="0"/>
          <a:chExt cx="0" cy="0"/>
        </a:xfrm>
      </p:grpSpPr>
      <p:sp>
        <p:nvSpPr>
          <p:cNvPr id="25" name="자유형: 도형 24">
            <a:extLst>
              <a:ext uri="{FF2B5EF4-FFF2-40B4-BE49-F238E27FC236}">
                <a16:creationId xmlns:a16="http://schemas.microsoft.com/office/drawing/2014/main" id="{34023043-472C-442B-9073-719AF60D0BA2}"/>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007B94A3-0BCE-D3EA-977D-86849F672592}"/>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97AE3B71-91B7-92C2-A17B-A8C2095CBD6D}"/>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EEA0138-5A11-8D0E-A693-8F5DA1869F2B}"/>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74A6784-FEFD-2C87-6D94-4BAD9416AC0B}"/>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6ED1B3D8-1C6F-D711-31A7-2F0D35309D35}"/>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9129C062-8AC1-9F74-260E-074AF276D0F5}"/>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2541B967-FA20-4610-2A96-CA6D4ACEE68F}"/>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C3088DC-4C64-2B84-CF8A-63F516C4AB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5089E7F3-080C-8C6A-5FDE-47DC1AAB903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F4581612-D21A-8A13-2C64-54176532127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DFCEB049-E104-80BE-5F94-867E00EA2C21}"/>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C052139-A58F-7D76-253F-9F13C7C30F8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7640F34F-FEF8-B219-F306-67133C90A1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E7B64A62-C4B9-6BE2-F5C3-910F19C27CB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9552D675-3519-7324-23F2-FCAF6218274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688730B8-AAC9-9655-891B-691790DB3020}"/>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FD280F0E-BB97-25BD-0341-9FEACB6F376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322E54B2-647D-601E-5187-C6972B06CB2D}"/>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6AC61533-BB26-C8FB-E4DB-ABFE3BD7DEB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E04C73F-8506-7EB8-3493-DCA1034BA74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6CC8FD2-12A0-36DE-541D-E967EF3C254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6D3660B-4B02-360D-7AD1-C616F9FB319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C8B32863-8B77-9E80-CFCD-218B26E2A094}"/>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07C97F7-8A57-5B09-A31C-596ABE552B6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A8F1E885-A968-901B-BE82-F13683B629D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44EFF2D-A7E6-2055-E21A-99EC4C91078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EA9B7D98-0E53-56FE-E598-4D619531A265}"/>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9E9746BB-4FDB-453D-BF2B-166978A2CA6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4AECDAD9-85FD-C693-A87C-7373575136D1}"/>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E29D3276-1A5F-65C4-DFCC-A3784416A404}"/>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818A40B-9225-D675-269E-F24F4D21E9D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CA8E35BE-7F50-8336-CF01-E938F013558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04AB2114-6B13-864C-AD5F-706E83E523C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1280EC6B-C70C-7DF1-091D-7B67AB14524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D429A888-03BD-BA47-0A02-95DEB00C208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2241F223-8890-7058-52DA-78111867426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E6E351A2-B6B0-C29D-0A48-F4A24F2C1C5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26F986E0-8232-A076-21DD-3EE3E4FBA2E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14D42A0E-8E19-2979-E8A4-FFB64A44DC8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CAC0FB39-8EA8-C9A1-F2FC-4B7C3FF4BD9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5BC1ABC-0F35-FB4D-3060-4635194300C0}"/>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04D7E01A-1A54-19D1-B76B-6F7194305869}"/>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30717884-29D8-1B65-235F-1BE0E4D4D4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772AB79A-F433-FBC5-1480-70151ADB7FF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D7D5B847-05C0-2E21-BE46-9C1DFBE38E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4EAD08E8-76EB-8CCA-AD2E-5C63A0AE9B4F}"/>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AECE7B0-8D6B-90CC-2E9A-CEC2620FEB7A}"/>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2BB54199-8A54-27DD-3449-230CB8CC44D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BF997761-394D-EEAD-59E3-EEA0A8F6F70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58FB7B4-E8AC-6D19-046D-AD0DA4CEF3B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7940348D-C51D-1F7A-A54B-DCD42156D24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B14BCCE4-E1D8-9E33-B420-A4DE7713BB54}"/>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57893C0B-CE9B-B6DB-5EF4-08DAFECA26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E8F546E8-AFC8-3595-A62B-8A1F4C923F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EF87F907-9FCB-E420-7A40-F0AF981F467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13BB95F5-A76F-1941-8E2D-EBB7F24C939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F18B9903-7FB2-5722-A3A7-7E170C5FCBA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913C26EB-FF62-9CF4-330B-36BE188D2C64}"/>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EB62CBC-B9E1-EE7C-BB18-AEE3631710F3}"/>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3C380615-B8DD-2799-6206-FA79BCAE64D6}"/>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5BB41AF1-7569-C6AD-A34D-02C37D2DBCD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400B962-4121-5FE2-2D39-D31486B8158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B37EB20D-801E-24B9-1DC8-BA4AD72032EF}"/>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2B084EC8-83E4-4AA7-4A43-67621B8F0EA4}"/>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EB514BCB-74E8-D044-D07F-26019A2410F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2AB90DFB-E712-64AA-5DFA-9C4BB0F94E8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DB5D18C-9287-7C4F-CB70-BE7E13D7A585}"/>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4E146F70-E5BB-6629-9C8D-12EBA54254E3}"/>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E46E778A-9A78-4AFE-7C1D-95913783EF87}"/>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C0473D09-10CA-77BC-C44C-3BF1B2519ED1}"/>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22">
            <a:extLst>
              <a:ext uri="{FF2B5EF4-FFF2-40B4-BE49-F238E27FC236}">
                <a16:creationId xmlns:a16="http://schemas.microsoft.com/office/drawing/2014/main" id="{D5203435-8063-9EB2-994A-A44AB4D040E7}"/>
              </a:ext>
            </a:extLst>
          </p:cNvPr>
          <p:cNvPicPr>
            <a:picLocks noChangeAspect="1"/>
          </p:cNvPicPr>
          <p:nvPr/>
        </p:nvPicPr>
        <p:blipFill>
          <a:blip r:embed="rId2"/>
          <a:stretch>
            <a:fillRect/>
          </a:stretch>
        </p:blipFill>
        <p:spPr>
          <a:xfrm>
            <a:off x="269531" y="2267251"/>
            <a:ext cx="7559601" cy="3292156"/>
          </a:xfrm>
          <a:prstGeom prst="rect">
            <a:avLst/>
          </a:prstGeom>
          <a:ln>
            <a:solidFill>
              <a:schemeClr val="bg1">
                <a:lumMod val="85000"/>
              </a:schemeClr>
            </a:solidFill>
          </a:ln>
        </p:spPr>
      </p:pic>
      <p:grpSp>
        <p:nvGrpSpPr>
          <p:cNvPr id="42" name="그룹 41">
            <a:extLst>
              <a:ext uri="{FF2B5EF4-FFF2-40B4-BE49-F238E27FC236}">
                <a16:creationId xmlns:a16="http://schemas.microsoft.com/office/drawing/2014/main" id="{604D3290-C8B4-CBD6-68A6-E5825EBEE167}"/>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9B238E38-0C25-1AA8-8768-0A2DACAD4FE2}"/>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906E5E6F-F418-814D-2241-975D4935793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371DA0CB-C9D6-CE36-7EB0-FEDE01286C19}"/>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64802EBD-A319-88F3-393F-9D306D9B0B49}"/>
              </a:ext>
            </a:extLst>
          </p:cNvPr>
          <p:cNvSpPr>
            <a:spLocks noGrp="1"/>
          </p:cNvSpPr>
          <p:nvPr>
            <p:ph type="body" sz="quarter" idx="10"/>
          </p:nvPr>
        </p:nvSpPr>
        <p:spPr/>
        <p:txBody>
          <a:bodyPr/>
          <a:lstStyle/>
          <a:p>
            <a:r>
              <a:rPr lang="en-US" sz="4400" b="1" dirty="0"/>
              <a:t>THIẾT KẾ CẤU TRÚC CSDL</a:t>
            </a:r>
          </a:p>
        </p:txBody>
      </p:sp>
      <p:sp>
        <p:nvSpPr>
          <p:cNvPr id="29" name="TextBox 28">
            <a:extLst>
              <a:ext uri="{FF2B5EF4-FFF2-40B4-BE49-F238E27FC236}">
                <a16:creationId xmlns:a16="http://schemas.microsoft.com/office/drawing/2014/main" id="{F2C3ED51-9424-DBA0-B9C5-28797A2E60D2}"/>
              </a:ext>
            </a:extLst>
          </p:cNvPr>
          <p:cNvSpPr txBox="1"/>
          <p:nvPr/>
        </p:nvSpPr>
        <p:spPr>
          <a:xfrm>
            <a:off x="260566" y="1354148"/>
            <a:ext cx="10963852" cy="369332"/>
          </a:xfrm>
          <a:prstGeom prst="rect">
            <a:avLst/>
          </a:prstGeom>
          <a:noFill/>
        </p:spPr>
        <p:txBody>
          <a:bodyPr wrap="square">
            <a:spAutoFit/>
          </a:bodyPr>
          <a:lstStyle/>
          <a:p>
            <a:pPr algn="just">
              <a:buNone/>
            </a:pPr>
            <a:r>
              <a:rPr lang="en-US" dirty="0" err="1">
                <a:latin typeface="+mj-lt"/>
                <a:ea typeface="Times New Roman" panose="02020603050405020304" pitchFamily="18" charset="0"/>
              </a:rPr>
              <a:t>Ứ</a:t>
            </a:r>
            <a:r>
              <a:rPr lang="en-US" sz="1800" dirty="0" err="1">
                <a:effectLst/>
                <a:latin typeface="+mj-lt"/>
                <a:ea typeface="Times New Roman" panose="02020603050405020304" pitchFamily="18" charset="0"/>
              </a:rPr>
              <a:t>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dụng</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được</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thiết</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kế</a:t>
            </a:r>
            <a:r>
              <a:rPr lang="en-US" sz="1800" dirty="0">
                <a:effectLst/>
                <a:latin typeface="+mj-lt"/>
                <a:ea typeface="Times New Roman" panose="02020603050405020304" pitchFamily="18" charset="0"/>
              </a:rPr>
              <a:t> bao </a:t>
            </a:r>
            <a:r>
              <a:rPr lang="en-US" sz="1800" dirty="0" err="1">
                <a:effectLst/>
                <a:latin typeface="+mj-lt"/>
                <a:ea typeface="Times New Roman" panose="02020603050405020304" pitchFamily="18" charset="0"/>
              </a:rPr>
              <a:t>gồm</a:t>
            </a:r>
            <a:r>
              <a:rPr lang="en-US" sz="1800" dirty="0">
                <a:effectLst/>
                <a:latin typeface="+mj-lt"/>
                <a:ea typeface="Times New Roman" panose="02020603050405020304" pitchFamily="18" charset="0"/>
              </a:rPr>
              <a:t> 9 collection </a:t>
            </a:r>
            <a:r>
              <a:rPr lang="en-US" sz="1800" dirty="0" err="1">
                <a:effectLst/>
                <a:latin typeface="+mj-lt"/>
                <a:ea typeface="Times New Roman" panose="02020603050405020304" pitchFamily="18" charset="0"/>
              </a:rPr>
              <a:t>như</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sau</a:t>
            </a:r>
            <a:r>
              <a:rPr lang="en-US" sz="1800" dirty="0">
                <a:effectLst/>
                <a:latin typeface="+mj-lt"/>
                <a:ea typeface="Times New Roman" panose="02020603050405020304" pitchFamily="18" charset="0"/>
              </a:rPr>
              <a:t>:</a:t>
            </a:r>
          </a:p>
        </p:txBody>
      </p:sp>
      <p:sp>
        <p:nvSpPr>
          <p:cNvPr id="35" name="TextBox 34">
            <a:extLst>
              <a:ext uri="{FF2B5EF4-FFF2-40B4-BE49-F238E27FC236}">
                <a16:creationId xmlns:a16="http://schemas.microsoft.com/office/drawing/2014/main" id="{167B2EF4-0927-BAC6-DBBA-AF7B22D3B23F}"/>
              </a:ext>
            </a:extLst>
          </p:cNvPr>
          <p:cNvSpPr txBox="1"/>
          <p:nvPr/>
        </p:nvSpPr>
        <p:spPr>
          <a:xfrm>
            <a:off x="269531" y="1668720"/>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1. users: </a:t>
            </a:r>
            <a:r>
              <a:rPr lang="en-US" dirty="0">
                <a:latin typeface="+mj-lt"/>
              </a:rPr>
              <a:t>Lưu </a:t>
            </a:r>
            <a:r>
              <a:rPr lang="en-US" dirty="0" err="1">
                <a:latin typeface="+mj-lt"/>
              </a:rPr>
              <a:t>trữ</a:t>
            </a:r>
            <a:r>
              <a:rPr lang="en-US" dirty="0">
                <a:latin typeface="+mj-lt"/>
              </a:rPr>
              <a:t> </a:t>
            </a:r>
            <a:r>
              <a:rPr lang="en-US" dirty="0" err="1">
                <a:latin typeface="+mj-lt"/>
              </a:rPr>
              <a:t>thông</a:t>
            </a:r>
            <a:r>
              <a:rPr lang="en-US" dirty="0">
                <a:latin typeface="+mj-lt"/>
              </a:rPr>
              <a:t> tin </a:t>
            </a:r>
            <a:r>
              <a:rPr lang="en-US" dirty="0" err="1">
                <a:latin typeface="+mj-lt"/>
              </a:rPr>
              <a:t>định</a:t>
            </a:r>
            <a:r>
              <a:rPr lang="en-US" dirty="0">
                <a:latin typeface="+mj-lt"/>
              </a:rPr>
              <a:t> </a:t>
            </a:r>
            <a:r>
              <a:rPr lang="en-US" dirty="0" err="1">
                <a:latin typeface="+mj-lt"/>
              </a:rPr>
              <a:t>danh</a:t>
            </a:r>
            <a:r>
              <a:rPr lang="en-US" dirty="0">
                <a:latin typeface="+mj-lt"/>
              </a:rPr>
              <a:t> </a:t>
            </a:r>
            <a:r>
              <a:rPr lang="en-US" dirty="0" err="1">
                <a:latin typeface="+mj-lt"/>
              </a:rPr>
              <a:t>và</a:t>
            </a:r>
            <a:r>
              <a:rPr lang="en-US" dirty="0">
                <a:latin typeface="+mj-lt"/>
              </a:rPr>
              <a:t> </a:t>
            </a:r>
            <a:r>
              <a:rPr lang="en-US" dirty="0" err="1">
                <a:latin typeface="+mj-lt"/>
              </a:rPr>
              <a:t>cài</a:t>
            </a:r>
            <a:r>
              <a:rPr lang="en-US" dirty="0">
                <a:latin typeface="+mj-lt"/>
              </a:rPr>
              <a:t> </a:t>
            </a:r>
            <a:r>
              <a:rPr lang="en-US" dirty="0" err="1">
                <a:latin typeface="+mj-lt"/>
              </a:rPr>
              <a:t>đặt</a:t>
            </a:r>
            <a:r>
              <a:rPr lang="en-US" dirty="0">
                <a:latin typeface="+mj-lt"/>
              </a:rPr>
              <a:t> </a:t>
            </a:r>
            <a:r>
              <a:rPr lang="en-US" dirty="0" err="1">
                <a:latin typeface="+mj-lt"/>
              </a:rPr>
              <a:t>của</a:t>
            </a:r>
            <a:r>
              <a:rPr lang="en-US" dirty="0">
                <a:latin typeface="+mj-lt"/>
              </a:rPr>
              <a:t> </a:t>
            </a:r>
            <a:r>
              <a:rPr lang="en-US" dirty="0" err="1">
                <a:latin typeface="+mj-lt"/>
              </a:rPr>
              <a:t>mỗi</a:t>
            </a:r>
            <a:r>
              <a:rPr lang="en-US" dirty="0">
                <a:latin typeface="+mj-lt"/>
              </a:rPr>
              <a:t> </a:t>
            </a:r>
            <a:r>
              <a:rPr lang="en-US" dirty="0" err="1">
                <a:latin typeface="+mj-lt"/>
              </a:rPr>
              <a:t>người</a:t>
            </a:r>
            <a:r>
              <a:rPr lang="en-US" dirty="0">
                <a:latin typeface="+mj-lt"/>
              </a:rPr>
              <a:t> </a:t>
            </a:r>
            <a:r>
              <a:rPr lang="en-US" dirty="0" err="1">
                <a:latin typeface="+mj-lt"/>
              </a:rPr>
              <a:t>dùng</a:t>
            </a:r>
            <a:r>
              <a:rPr lang="en-US" dirty="0">
                <a:latin typeface="+mj-lt"/>
              </a:rPr>
              <a:t>.</a:t>
            </a:r>
            <a:endParaRPr lang="en-US" sz="1800" dirty="0">
              <a:effectLst/>
              <a:latin typeface="+mj-lt"/>
              <a:ea typeface="Times New Roman" panose="02020603050405020304" pitchFamily="18" charset="0"/>
            </a:endParaRPr>
          </a:p>
        </p:txBody>
      </p:sp>
      <p:pic>
        <p:nvPicPr>
          <p:cNvPr id="37" name="Picture 36">
            <a:extLst>
              <a:ext uri="{FF2B5EF4-FFF2-40B4-BE49-F238E27FC236}">
                <a16:creationId xmlns:a16="http://schemas.microsoft.com/office/drawing/2014/main" id="{037595DA-4667-E0BD-221A-34A439C39E23}"/>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21742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70A23-BB81-AD09-C972-DDC309F2B64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CECC766-F58A-09EF-CA4E-BBD343832C96}"/>
              </a:ext>
            </a:extLst>
          </p:cNvPr>
          <p:cNvPicPr>
            <a:picLocks noChangeAspect="1"/>
          </p:cNvPicPr>
          <p:nvPr/>
        </p:nvPicPr>
        <p:blipFill>
          <a:blip r:embed="rId2"/>
          <a:stretch>
            <a:fillRect/>
          </a:stretch>
        </p:blipFill>
        <p:spPr>
          <a:xfrm>
            <a:off x="309161" y="1581448"/>
            <a:ext cx="7475456" cy="3928065"/>
          </a:xfrm>
          <a:prstGeom prst="rect">
            <a:avLst/>
          </a:prstGeom>
          <a:ln>
            <a:solidFill>
              <a:schemeClr val="bg1">
                <a:lumMod val="85000"/>
              </a:schemeClr>
            </a:solidFill>
          </a:ln>
        </p:spPr>
      </p:pic>
      <p:sp>
        <p:nvSpPr>
          <p:cNvPr id="25" name="자유형: 도형 24">
            <a:extLst>
              <a:ext uri="{FF2B5EF4-FFF2-40B4-BE49-F238E27FC236}">
                <a16:creationId xmlns:a16="http://schemas.microsoft.com/office/drawing/2014/main" id="{74C05A24-B90D-F848-1D71-76CC4D2F9185}"/>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3CCF9866-7C65-FFF4-5877-683909EC944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E6355F65-4486-DA79-069F-81B72ADFCC0F}"/>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3520C4D6-E18B-E98A-70FF-68EC5F0E34D3}"/>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AC328321-1D4E-C78D-A30C-AD59E2868DFE}"/>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7A65BB73-ACA5-0528-4515-E5B53B51EB4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79F0E8FC-0058-F375-10C1-714DC7B05F47}"/>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E10EDE99-F508-D577-3892-804CA847518C}"/>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DD3AF7DC-5020-218D-B548-9E38EFEFF724}"/>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BE7D2E19-F762-EB0B-70DA-2619452CEA7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294779C4-DB89-E5EC-A004-66008AF06097}"/>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F9D975AD-ABFC-9D48-0F18-EEC5AB37359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3042FD6C-9AD4-4FB6-4605-C8E005561998}"/>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6FEEA394-F165-2239-5434-40B7D1979EF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899C086-F4F0-14BB-405C-30907A25F0D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05C50D2-6BC0-3F6C-7F58-2B32DB5313C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0ED628AB-374E-2736-C9AB-1C2ED1B98C2E}"/>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47D0E05B-D05F-DA0D-DEC1-1FD8934486B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EEC7A7CA-48FA-5DA1-026D-9A2EAF7DD4D7}"/>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065D881E-7AEF-8C9D-82FB-67F5895B4E9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26E55A09-BC1C-E23A-DD3D-3EDD1BD46A0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19ED196C-8316-ABC1-6DDA-970A43EC82B3}"/>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13EBD9FF-54F0-1CCE-9B02-466BAB176836}"/>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F90B0048-7672-5C30-FCEA-405ED517480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532923F9-806D-AD40-7123-74F9C88ED9C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F136E530-D5A1-365E-D437-0D9EB6093FF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D7BBF20B-6164-2D5D-CFCB-6F33B87786BF}"/>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51711C45-5B77-0F15-BFE7-D49B18EF9217}"/>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75DAD0D0-4A98-C9EF-A33A-7E2745465DA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D9B3AD36-247A-D244-8673-D08D79EE984A}"/>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6EA33B93-EE2D-686A-ED96-6F79C9EA9C2D}"/>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4EF8E86C-1D0B-87B1-269B-354C37EEECB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52A41451-2DF2-2848-E318-B0AB1DECCFF2}"/>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FE54D92B-F979-0695-BACE-4D5CB0D3A05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2814C15E-07C2-D9A8-2DB8-F26B75635587}"/>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ACB531EC-4CA3-4E08-614A-E63FFB5EDD3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F5D61B59-D8F4-0376-CF92-ED35040841A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60AF0AC6-8A7D-EDD9-052D-690995CAF77B}"/>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F299A5F2-17E7-E2A7-FAEB-828B8AFB0A92}"/>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DD3BB5DD-FEE3-21BB-2DFC-79AD9ED268A5}"/>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6578CF92-3546-A19E-EC1C-3CFF952B7C5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4EF695F8-296B-562E-D602-4138964DD515}"/>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B6B8F7DB-A02B-D6CA-9828-339FDDB778C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76F42221-55F2-4AFE-BF0A-400B16AD736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62C1AAB6-0E4F-6CC6-67B1-61A520F7FB43}"/>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FBEAB0FC-DC84-BD44-624B-98BF949177E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41766082-7601-AD8E-CE91-2DC60A3CEF2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9045826F-5522-5CAF-686A-160D1667122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F57C1DE4-4E89-D7EB-5ADB-41C45478FCF9}"/>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D7CA755-7B10-33B6-8196-830E683ED94C}"/>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D18C5AF6-36BF-1870-E7CD-A4423C752245}"/>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29E20387-93EC-13A8-2F33-DF21CF964FE3}"/>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E1265EFF-9053-C0B2-9379-12696ADD9310}"/>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1236C6E0-FCA7-2233-F981-E4000709717B}"/>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7F1B3011-A41D-5F62-D410-72B7EBCB9663}"/>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F2F12E4C-BE3E-C983-362A-6B0358A018F9}"/>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9DA24BAB-04F4-E06B-00EF-3D694331027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0007BF9F-37B8-B191-0273-7D600854269B}"/>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CD8D9983-9364-6B12-AE5D-9C5D2D87797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1C684491-6E75-0BF1-06BA-C46FF9158F47}"/>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504A7F9A-4B20-7EDD-E46F-455B1257D23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D643DB94-83E2-0AA5-811C-A5392E8C075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66565C8-72BF-4D71-C16E-C9ACA9D98CDE}"/>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ADA00001-AB64-CA50-9ADE-664FB08619D2}"/>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692E3A76-2831-E2D8-C752-1D27ED06A41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A978684C-2606-1BF6-2E7D-9CC6E7C9AF14}"/>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B7914364-CF47-0828-66B4-D2A9BCD5291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93927BBD-FD08-3131-57AA-7F90308F240D}"/>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8A03108-70C9-2578-F783-FDB8AB05E74B}"/>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95EAE668-D82F-2778-170C-02BE830AA80C}"/>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7E62C0F7-4BEA-2ED6-87A4-D9B75976AAA6}"/>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D8F2A714-3CC5-5C23-D52A-BB4D6986C58C}"/>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76275479-4D7B-D7A7-8BA0-23834A7CBE45}"/>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92A6AD5E-52B6-511F-746E-31FFA807F918}"/>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D13F734A-846B-1552-D2B4-8098754A0190}"/>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D42F9BA8-94D0-7E04-9DD9-3AB4B863AC71}"/>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8DF0916C-2A9E-088C-982E-E6F24766D19E}"/>
              </a:ext>
            </a:extLst>
          </p:cNvPr>
          <p:cNvSpPr txBox="1"/>
          <p:nvPr/>
        </p:nvSpPr>
        <p:spPr>
          <a:xfrm>
            <a:off x="230393" y="1124914"/>
            <a:ext cx="9279289" cy="456535"/>
          </a:xfrm>
          <a:prstGeom prst="rect">
            <a:avLst/>
          </a:prstGeom>
          <a:noFill/>
        </p:spPr>
        <p:txBody>
          <a:bodyPr wrap="square">
            <a:spAutoFit/>
          </a:bodyPr>
          <a:lstStyle/>
          <a:p>
            <a:pPr lvl="0" algn="just">
              <a:lnSpc>
                <a:spcPct val="150000"/>
              </a:lnSpc>
              <a:spcBef>
                <a:spcPts val="600"/>
              </a:spcBef>
              <a:spcAft>
                <a:spcPts val="600"/>
              </a:spcAft>
            </a:pPr>
            <a:r>
              <a:rPr lang="en-US" sz="1800" b="1" dirty="0">
                <a:effectLst/>
                <a:latin typeface="+mj-lt"/>
                <a:ea typeface="Times New Roman" panose="02020603050405020304" pitchFamily="18" charset="0"/>
              </a:rPr>
              <a:t>2. rooms: </a:t>
            </a:r>
            <a:r>
              <a:rPr lang="vi-VN" dirty="0">
                <a:latin typeface="+mj-lt"/>
              </a:rPr>
              <a:t>Lưu trữ thông tin về các phòng chat nhóm.</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DA6FBEA6-8318-1218-4DBD-62087BB89065}"/>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198433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35506" y="2432517"/>
            <a:ext cx="8077199" cy="1992966"/>
          </a:xfrm>
        </p:spPr>
        <p:txBody>
          <a:bodyPr/>
          <a:lstStyle/>
          <a:p>
            <a:r>
              <a:rPr lang="en-US" sz="6000" b="1" dirty="0"/>
              <a:t>TỔNG QUAN VỀ NỀN TẢNG FIREBASE &amp; FIRESTORE</a:t>
            </a:r>
          </a:p>
        </p:txBody>
      </p:sp>
    </p:spTree>
    <p:extLst>
      <p:ext uri="{BB962C8B-B14F-4D97-AF65-F5344CB8AC3E}">
        <p14:creationId xmlns:p14="http://schemas.microsoft.com/office/powerpoint/2010/main" val="110058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3941-704C-4C31-056F-17A72B7AB05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1E8CFF5-E75F-05D8-49C8-4E5D32662A11}"/>
              </a:ext>
            </a:extLst>
          </p:cNvPr>
          <p:cNvPicPr>
            <a:picLocks noChangeAspect="1"/>
          </p:cNvPicPr>
          <p:nvPr/>
        </p:nvPicPr>
        <p:blipFill>
          <a:blip r:embed="rId2"/>
          <a:srcRect r="4465"/>
          <a:stretch>
            <a:fillRect/>
          </a:stretch>
        </p:blipFill>
        <p:spPr>
          <a:xfrm>
            <a:off x="324892" y="1579411"/>
            <a:ext cx="7899489" cy="3637381"/>
          </a:xfrm>
          <a:prstGeom prst="rect">
            <a:avLst/>
          </a:prstGeom>
          <a:ln>
            <a:solidFill>
              <a:schemeClr val="bg1">
                <a:lumMod val="85000"/>
              </a:schemeClr>
            </a:solidFill>
          </a:ln>
        </p:spPr>
      </p:pic>
      <p:sp>
        <p:nvSpPr>
          <p:cNvPr id="25" name="자유형: 도형 24">
            <a:extLst>
              <a:ext uri="{FF2B5EF4-FFF2-40B4-BE49-F238E27FC236}">
                <a16:creationId xmlns:a16="http://schemas.microsoft.com/office/drawing/2014/main" id="{79B28D92-4369-62DA-4344-C2D65FA8856F}"/>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9850F669-03D0-BB80-755F-833E8D2C023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561CAE73-071E-77CD-6CEA-5B53A78882C0}"/>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525D8D07-8A8D-8B3C-39AC-5C7A92C42051}"/>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78DDCEBB-92E0-1E50-0C34-8B3859A90B63}"/>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5F6FC954-A432-F819-BB7D-BD571E143CA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D5A341DD-45F7-8BF8-489D-53757D2CB96B}"/>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193F6E27-6168-7185-6280-37BC3CDA26F7}"/>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08E467F6-6558-8705-E34F-CC53BA2D3EA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76989C6B-A3B2-05D7-1A7E-B5A4BA1114B4}"/>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848A031A-F8B4-13A2-4C58-0B9BDB230F1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E1E74E4B-5D19-596D-D98F-6E164949D399}"/>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9B8E39C-A4C3-0290-813A-635E8952EAA0}"/>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FBE8C5C8-3C3A-C92B-EADB-96A3B3FCEDD3}"/>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F4D23CC-6440-9A4E-120B-AAE8C89537FB}"/>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8B1A565-CDC1-37E2-B793-ADF48C08289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7288E580-58B1-7807-A143-E557C853EAF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537BB6BF-38BD-7809-E2B6-608243EDC9E2}"/>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C8DC7BF8-471D-4862-102D-947D423088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78039579-9DBB-412A-EBFF-F72DD159571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D7D6C332-089C-C01B-7E9E-575EE0BC7C5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85C558A0-405E-25A8-F136-5C963BF3A67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FF9A4247-5F60-DBAC-C797-2FE949E0E1D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955FB437-9B47-D85A-12C7-CD564E0E3F6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44B2388B-D68F-0469-05E3-B1487C700A9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FFCC44C4-916D-25F2-68CD-9576DB7EF8AE}"/>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31BD3A3-B7D4-F278-200C-88A31B80B97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2C254404-B5EF-2ACE-24D2-DCC56D2CAC6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B186B4DD-53F4-DBD7-AF31-4E9BCEE062E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045925A7-2B75-F839-C892-84CCF6D8A69F}"/>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18BA6A4F-FB98-3D08-43CC-9106D570D60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515C11A2-EF21-40CA-0FC3-8E75554E3E8B}"/>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99AC7D8A-ECA4-3B66-AF67-FB257697F2E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45107679-BC04-3F77-8967-5A3D4206648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25246EB0-9447-46EA-3ED0-371C9AF3528A}"/>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062C682B-B9D3-46FF-FD25-5E73201F03CA}"/>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4BCD242F-9EC9-A117-C0CA-11CAA498CC9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93B0951-2C4C-3851-8DA5-E91996BFD5CC}"/>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9864A544-7747-B2B6-0D26-AE5D850904F6}"/>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77CB5C33-7522-54FD-F075-2EA4E34F398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7E348B0B-2E34-5095-2AA3-208911324562}"/>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6D11855A-92F8-108A-17DA-AA5FFE18DD6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D4FA2104-5F54-BFA2-F066-384D66BE7F5B}"/>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AFA07EBB-1EDE-834A-72D6-642CADC06A6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6F94EC2C-5501-B25D-76E9-9DF76F4A63A8}"/>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E559A400-5F66-D2D3-9A03-25C3B4E8C5BF}"/>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B5D6016D-3E65-6FDC-0525-E6A5CE24F6B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54A15EF1-06A0-5758-0CEE-6553B3A680D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51197DCC-159C-3F4D-3C57-62C2CE725D6C}"/>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76C9224-536C-1C66-E341-CCFC535C046E}"/>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625A3CA1-5841-8554-809C-A4464115BF8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819226FB-098C-29C8-4D6D-05448BC18F1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8DBD35E5-CD75-53C0-11E3-C642D7556C4D}"/>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FCAA55A1-F76A-A2CC-2839-6C2EA709F49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13D33718-AE10-0EAB-8ADF-B35650DA3952}"/>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4BCA7324-6F83-4D51-69D5-11227D9B138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55AB4798-885E-9415-A37C-691157EF681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91996D48-6E7A-73AB-FAA4-638B50A72F8D}"/>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2357BC7A-1648-A6FB-C6DC-D3BEBB5F1130}"/>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8134AD88-0D3F-ED92-1253-D015609076B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8B9A3CD-3F4E-E76F-CAA0-DC8BCE3724C3}"/>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6F0A559-D356-52CC-64E9-8606F93CE852}"/>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615BD86C-5B64-1C4C-D63E-6AAA0811F5EF}"/>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D108200E-7C6E-0869-3765-5075EC892CD7}"/>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D98B67C6-8E08-5062-FE35-FD56B31EAA2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00CBDA8E-D68C-94F3-3202-A833616ACF7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8DB20AD7-BA57-6C3C-9932-6D00B994F6A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0ADCEFF5-8AA2-F9B7-90D4-765D73DE81C2}"/>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197CC99-8EB2-D1B2-61CF-4B40866D94DC}"/>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95511A52-DE55-EBEE-39EC-434CD71F52CD}"/>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3EEFA958-9605-0295-99EB-BFA3F5C469E4}"/>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5B386B64-1653-4FCA-310E-425E91C100EF}"/>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E403FC0F-2CA6-733F-5078-4DC44A7179B0}"/>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382DA49E-DA33-CCBC-62B7-BAE9A23D7AE6}"/>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9D5A9C6C-B96E-59D3-B7EE-A9E8BC3C2397}"/>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5F040AEF-E530-9BA7-947E-0CAFFB2C2F1D}"/>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AD4F01DB-4239-DF23-3F2A-1AE2F7A481F9}"/>
              </a:ext>
            </a:extLst>
          </p:cNvPr>
          <p:cNvSpPr txBox="1"/>
          <p:nvPr/>
        </p:nvSpPr>
        <p:spPr>
          <a:xfrm>
            <a:off x="230393" y="1124914"/>
            <a:ext cx="9279289"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3</a:t>
            </a:r>
            <a:r>
              <a:rPr lang="en-US" sz="1800" b="1" dirty="0">
                <a:effectLst/>
                <a:latin typeface="+mj-lt"/>
                <a:ea typeface="Times New Roman" panose="02020603050405020304" pitchFamily="18" charset="0"/>
              </a:rPr>
              <a:t>. conversations: </a:t>
            </a:r>
            <a:r>
              <a:rPr lang="en-US" dirty="0"/>
              <a:t>Lưu </a:t>
            </a:r>
            <a:r>
              <a:rPr lang="en-US" dirty="0" err="1"/>
              <a:t>trữ</a:t>
            </a:r>
            <a:r>
              <a:rPr lang="en-US" dirty="0"/>
              <a:t> </a:t>
            </a:r>
            <a:r>
              <a:rPr lang="en-US" dirty="0" err="1"/>
              <a:t>thông</a:t>
            </a:r>
            <a:r>
              <a:rPr lang="en-US" dirty="0"/>
              <a:t> tin </a:t>
            </a:r>
            <a:r>
              <a:rPr lang="en-US" dirty="0" err="1"/>
              <a:t>về</a:t>
            </a:r>
            <a:r>
              <a:rPr lang="en-US" dirty="0"/>
              <a:t> </a:t>
            </a:r>
            <a:r>
              <a:rPr lang="en-US" dirty="0" err="1"/>
              <a:t>các</a:t>
            </a:r>
            <a:r>
              <a:rPr lang="en-US" dirty="0"/>
              <a:t> </a:t>
            </a:r>
            <a:r>
              <a:rPr lang="en-US" dirty="0" err="1"/>
              <a:t>cuộc</a:t>
            </a:r>
            <a:r>
              <a:rPr lang="en-US" dirty="0"/>
              <a:t> </a:t>
            </a:r>
            <a:r>
              <a:rPr lang="en-US" dirty="0" err="1"/>
              <a:t>trò</a:t>
            </a:r>
            <a:r>
              <a:rPr lang="en-US" dirty="0"/>
              <a:t> </a:t>
            </a:r>
            <a:r>
              <a:rPr lang="en-US" dirty="0" err="1"/>
              <a:t>chuyện</a:t>
            </a:r>
            <a:r>
              <a:rPr lang="en-US" dirty="0"/>
              <a:t> 1-1.</a:t>
            </a:r>
            <a:endParaRPr lang="en-US" sz="1800" dirty="0">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DA00A11F-31C2-08A9-2FCC-DCA21122247F}"/>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7817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1BE92-EBDD-FAF6-16A8-AE10B5DAB86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C06AD5-3E34-7E6F-379A-F0C49354F218}"/>
              </a:ext>
            </a:extLst>
          </p:cNvPr>
          <p:cNvPicPr>
            <a:picLocks noChangeAspect="1"/>
          </p:cNvPicPr>
          <p:nvPr/>
        </p:nvPicPr>
        <p:blipFill>
          <a:blip r:embed="rId2"/>
          <a:stretch>
            <a:fillRect/>
          </a:stretch>
        </p:blipFill>
        <p:spPr>
          <a:xfrm>
            <a:off x="256880" y="1233208"/>
            <a:ext cx="6555215" cy="5284723"/>
          </a:xfrm>
          <a:prstGeom prst="rect">
            <a:avLst/>
          </a:prstGeom>
          <a:ln>
            <a:solidFill>
              <a:schemeClr val="bg1">
                <a:lumMod val="85000"/>
              </a:schemeClr>
            </a:solidFill>
          </a:ln>
        </p:spPr>
      </p:pic>
      <p:grpSp>
        <p:nvGrpSpPr>
          <p:cNvPr id="4" name="Group 3">
            <a:extLst>
              <a:ext uri="{FF2B5EF4-FFF2-40B4-BE49-F238E27FC236}">
                <a16:creationId xmlns:a16="http://schemas.microsoft.com/office/drawing/2014/main" id="{6A883C0E-2C94-AF4F-6FAA-FFA25F706702}"/>
              </a:ext>
            </a:extLst>
          </p:cNvPr>
          <p:cNvGrpSpPr/>
          <p:nvPr/>
        </p:nvGrpSpPr>
        <p:grpSpPr>
          <a:xfrm>
            <a:off x="1" y="2347473"/>
            <a:ext cx="12218126" cy="4435155"/>
            <a:chOff x="1" y="1872342"/>
            <a:chExt cx="12218126" cy="4435155"/>
          </a:xfrm>
        </p:grpSpPr>
        <p:sp>
          <p:nvSpPr>
            <p:cNvPr id="25" name="자유형: 도형 24">
              <a:extLst>
                <a:ext uri="{FF2B5EF4-FFF2-40B4-BE49-F238E27FC236}">
                  <a16:creationId xmlns:a16="http://schemas.microsoft.com/office/drawing/2014/main" id="{BBF51FBF-B470-1A60-8E6C-62559BF903A5}"/>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202FCB3B-457E-C563-318D-4433B119D878}"/>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08D1DD24-C176-C9AA-0333-48FEB55AAAD9}"/>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0D7B8092-D0DF-37D8-1A69-2802D6DB46C5}"/>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BDCF6548-AB97-178C-0D98-92DFE2E11C79}"/>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CD2A1988-FC3A-53A2-F675-73BDBF29048E}"/>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AA5635FB-F4C3-6659-43E6-EFCD899EF6D4}"/>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F56B6E22-2730-17E7-64D1-1A60D3CBB8B9}"/>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530F51E0-82C1-E2A7-9A39-D8E589BC0AB8}"/>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808EB444-7195-14D4-EA3F-8B047DE1966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438D4007-90F5-BF5A-39C9-D7D5D48AEEE8}"/>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C7CA3C91-EB47-8099-AD5F-E6526D116544}"/>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2385DE2D-573B-A259-B07B-E7A0AFF923E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4780C0CD-3ABB-932E-8990-B598AD73DB2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D495CB54-8202-84A9-A2DD-8C96840672E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E3DB4B1B-86B3-1C27-2285-6FDCB36FF397}"/>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E3C32850-C497-B6FC-6FDE-B15826F60DE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BC1EF0B1-746C-AE1F-B605-71071922F6E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7C383F60-980B-8A91-E600-E48CF9EFEDB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FFB2965E-35E2-E6A3-BC65-42472A9D2658}"/>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3AF6F1A8-9DC8-03D6-D8A3-781E93293775}"/>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6F04074D-9420-B5C2-DCB9-5307159FFCD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2E709224-1467-7D48-4B49-4131C1973F78}"/>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4A3DE398-9DDA-44D2-6660-D774C908F76A}"/>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F90F35F-0113-4142-01CC-62D5D4292C30}"/>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6D22F0DB-0C3A-97AD-2CBF-9549ECECB07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CD158603-B36F-F600-F132-8FD361B07CD3}"/>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B94DD30E-C71D-C053-F68E-1715D67719B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34DE30DA-95B5-3981-C585-2CE12A63DF3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F84DBCFD-EBD8-5AFB-6837-8942A231293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0BC3F33E-7275-7A27-F181-F709D17A239B}"/>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020A4CFD-A673-D940-EC61-D0CDB5DCD651}"/>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D2080C42-DD21-B64A-AD3E-0942FC1DE68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90CD6062-628F-E195-D1B9-ECB71CEFD23A}"/>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3F1930F0-84C4-9602-852F-29528F39291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389ECA0A-0C4C-F490-27E7-57B8F0B4EE00}"/>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F144D01D-8B19-77CF-1CF5-FD5445F2307A}"/>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74D764D-348C-817D-D480-F0BD67B29405}"/>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ADF38990-BA34-2840-D350-A7A7FF70DBE2}"/>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2FB5DC33-7E4F-60C1-4ECB-17519DDF08B7}"/>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F5369DEF-8543-2C78-A9B4-F2664AE06EA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2C1199F4-4E19-31E0-4A1B-9B162ECBEBD2}"/>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21842FC-B0AA-26B4-5B36-1DE7D7D4D421}"/>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5899D5EA-9F5E-5C6B-5F6A-A3E177A94717}"/>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4B63EBB0-91C6-E3B3-8FB5-5973D6EFDE0A}"/>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12EB4135-C888-058E-DB69-E1F6B74EABA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78B1607D-9000-4D56-078B-1550087E405D}"/>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748C5CFA-5A6E-C049-260F-10FDD94A1B85}"/>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06B9882D-1C8D-1AF4-3BAD-7C731B9C7440}"/>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12AAA0CC-2A24-31AA-16FB-5446BD2F29F6}"/>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2606C695-6D06-3ABD-1294-802DB130FE68}"/>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14F6603C-1CC1-805B-6825-9118779ACF7C}"/>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AC8C64FC-E5AC-63AD-5939-62E22D3B9473}"/>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B28C6045-4B72-39DE-24FA-63E9EBC05A6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C4E161B2-6416-56E4-2A45-99CBE4B0E62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D9CE8262-F657-9F07-0C04-9ABDA426E2B1}"/>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604F4453-8BF8-41E0-BB61-3186232380C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417E7EF2-ACD9-F79F-3328-0D3B50EBF21F}"/>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B133D953-3BA1-CF2E-3B33-6811E24DFB6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F9092E6D-50C7-3004-FE1F-3D7F5D296CB9}"/>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C0C89477-B5EF-138B-3C75-F0B69BECF25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FF3CC61-D31A-EE68-9EC5-570CCB1CE4EE}"/>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B40EC85C-B0E9-29D9-D981-5590B4988D3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C5266529-B747-BB97-7972-93710D7AEC68}"/>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7D5753AE-D551-4424-D274-0AC86D91A36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29AE8690-CB73-4C9B-4342-E447A9895636}"/>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EB9D8BC1-94CC-6772-4CFC-326B83913652}"/>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C5C8E4A8-DB57-05BB-D39E-3C37C6865DA4}"/>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B9BF223E-5735-9A3E-9D69-0C6D4A2A3542}"/>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5D118A48-A5B3-8749-4A6A-D37A395E22D9}"/>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7D72273D-D332-D3E8-C632-5643FE48E008}"/>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609AD74A-761C-3CA2-3081-2BEA3494F268}"/>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28897251-0A21-0DF5-87D0-2C8B6F283E4B}"/>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53863685-93D3-E31A-7145-B09DD577D6C7}"/>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B9058E61-2930-E35A-430F-DDCD162E713E}"/>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4" name="Text Placeholder 23">
            <a:extLst>
              <a:ext uri="{FF2B5EF4-FFF2-40B4-BE49-F238E27FC236}">
                <a16:creationId xmlns:a16="http://schemas.microsoft.com/office/drawing/2014/main" id="{BAF70572-B08C-1848-D59C-285CE29AE495}"/>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D1947885-0B94-7D45-3B50-5579E845696F}"/>
              </a:ext>
            </a:extLst>
          </p:cNvPr>
          <p:cNvSpPr txBox="1"/>
          <p:nvPr/>
        </p:nvSpPr>
        <p:spPr>
          <a:xfrm>
            <a:off x="6938682" y="1256596"/>
            <a:ext cx="4556637" cy="923330"/>
          </a:xfrm>
          <a:prstGeom prst="rect">
            <a:avLst/>
          </a:prstGeom>
          <a:noFill/>
        </p:spPr>
        <p:txBody>
          <a:bodyPr wrap="square">
            <a:spAutoFit/>
          </a:bodyPr>
          <a:lstStyle/>
          <a:p>
            <a:pPr lvl="0" algn="just">
              <a:spcBef>
                <a:spcPts val="600"/>
              </a:spcBef>
              <a:spcAft>
                <a:spcPts val="600"/>
              </a:spcAft>
            </a:pPr>
            <a:r>
              <a:rPr lang="en-US" b="1" dirty="0">
                <a:latin typeface="+mj-lt"/>
                <a:ea typeface="Times New Roman" panose="02020603050405020304" pitchFamily="18" charset="0"/>
              </a:rPr>
              <a:t>4. messages</a:t>
            </a:r>
            <a:r>
              <a:rPr lang="en-US" sz="1800" b="1" dirty="0">
                <a:effectLst/>
                <a:latin typeface="+mj-lt"/>
                <a:ea typeface="Times New Roman" panose="02020603050405020304" pitchFamily="18" charset="0"/>
              </a:rPr>
              <a:t>: </a:t>
            </a:r>
            <a:r>
              <a:rPr lang="vi-VN" dirty="0">
                <a:latin typeface="+mj-lt"/>
              </a:rPr>
              <a:t>Lưu trữ tất cả tin nhắn. Đây là collection lớn nhất và hoạt động nhiều nhất.</a:t>
            </a:r>
            <a:endParaRPr lang="en-US" sz="1800" dirty="0">
              <a:effectLst/>
              <a:latin typeface="+mj-lt"/>
              <a:ea typeface="Times New Roman" panose="02020603050405020304" pitchFamily="18" charset="0"/>
            </a:endParaRPr>
          </a:p>
        </p:txBody>
      </p:sp>
      <p:pic>
        <p:nvPicPr>
          <p:cNvPr id="7" name="Picture 6">
            <a:extLst>
              <a:ext uri="{FF2B5EF4-FFF2-40B4-BE49-F238E27FC236}">
                <a16:creationId xmlns:a16="http://schemas.microsoft.com/office/drawing/2014/main" id="{7DCE5B03-AC11-EF62-DDD5-97DD17BD0A3A}"/>
              </a:ext>
            </a:extLst>
          </p:cNvPr>
          <p:cNvPicPr>
            <a:picLocks noChangeAspect="1"/>
          </p:cNvPicPr>
          <p:nvPr/>
        </p:nvPicPr>
        <p:blipFill>
          <a:blip r:embed="rId3"/>
          <a:stretch>
            <a:fillRect/>
          </a:stretch>
        </p:blipFill>
        <p:spPr>
          <a:xfrm rot="720000">
            <a:off x="10246610" y="5546656"/>
            <a:ext cx="1015895" cy="1015895"/>
          </a:xfrm>
          <a:prstGeom prst="rect">
            <a:avLst/>
          </a:prstGeom>
        </p:spPr>
      </p:pic>
    </p:spTree>
    <p:extLst>
      <p:ext uri="{BB962C8B-B14F-4D97-AF65-F5344CB8AC3E}">
        <p14:creationId xmlns:p14="http://schemas.microsoft.com/office/powerpoint/2010/main" val="85293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CB54-3DF5-8A58-2C71-83D81EC3B22A}"/>
            </a:ext>
          </a:extLst>
        </p:cNvPr>
        <p:cNvGrpSpPr/>
        <p:nvPr/>
      </p:nvGrpSpPr>
      <p:grpSpPr>
        <a:xfrm>
          <a:off x="0" y="0"/>
          <a:ext cx="0" cy="0"/>
          <a:chOff x="0" y="0"/>
          <a:chExt cx="0" cy="0"/>
        </a:xfrm>
      </p:grpSpPr>
      <p:sp>
        <p:nvSpPr>
          <p:cNvPr id="25" name="자유형: 도형 24">
            <a:extLst>
              <a:ext uri="{FF2B5EF4-FFF2-40B4-BE49-F238E27FC236}">
                <a16:creationId xmlns:a16="http://schemas.microsoft.com/office/drawing/2014/main" id="{C9012735-2CEE-2E3E-C9F1-5B8898523050}"/>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23536CD7-6446-BFD1-7FC2-EA0C32E63CBF}"/>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D91E68BD-E7F3-FEE8-2A21-6E8600506D1E}"/>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E18F43CD-B8AF-0739-A7E6-984B35C7DDE3}"/>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496B87A9-7182-9FBB-3C6C-BA210AB93524}"/>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011D8753-D0B8-054E-9A50-AE053FFD2082}"/>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119135E0-4BE7-BE6F-FAEA-299302F30AC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7101F7AF-F2B8-CBBE-5683-CEC48C353A76}"/>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A9B7E206-9B5F-C0A1-ECDB-E0C3949ED74A}"/>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EC64FC8E-0ACE-B8C5-AEDF-F89B8E87FCB8}"/>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B54995CB-3463-3DE6-20F8-950531BEB07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0DA04BE6-7A53-ECD4-2E68-AC80C070FA2A}"/>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7CD3AB4-A4DA-86EA-4347-9CCB61EE2A8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37BCA86D-85C6-7EEC-FC4B-CB062E1B14B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9A713FEC-179E-8276-DF44-669E407B3C5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4A2D71D7-1B43-538D-BEFC-E1B459817484}"/>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14092F26-B3E2-D9B7-5CC0-BE8C823EA1A8}"/>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2E94BE9F-A229-95E8-4F40-6B4329C1CF36}"/>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68189FB0-2D2F-5DA4-A699-98F186A10701}"/>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83E88EAF-5690-8AB4-E764-823216AB2A9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C3AE65F3-E8FE-1E9D-DCFD-8593510E410E}"/>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3E101785-D3B0-4FC1-914A-A12065FD636D}"/>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84CF8CC8-8460-5758-3EBD-14B7AD2BBA1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E4F00217-409E-D1DC-A22D-783796EB099E}"/>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F71F6A43-3299-76C8-6D36-E7359715334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2CC42509-9920-2CEE-FB6C-2C1AD32D6B9C}"/>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8E594970-A7B2-28DB-CF2D-746466A56767}"/>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A000B249-58E2-ADA1-E3A3-7A8A5B274FE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C85F05D6-4BB3-587D-1E4A-719EE1E056A1}"/>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F17AD638-63D1-F5E1-70EB-5EEC18273161}"/>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07BE5549-B352-BF22-EBF7-685BDE52489D}"/>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1060D155-3A76-5CBB-A705-CC7CEEF1F98F}"/>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FF60AE93-C25F-1D7C-E2CD-F2B88C90F37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FADF3742-1418-4A3B-6473-4C840BA63E11}"/>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9575EAF8-FEBD-97F3-267E-EA3106758533}"/>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5A76D428-2DD0-B679-D082-396403E1B71D}"/>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B9892090-3796-8DA2-C7BE-DFE2A3AE105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934A2C76-01B4-7A13-1A1C-A477328638C5}"/>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254AAEBB-FA05-913E-2A2D-3891EF376500}"/>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6C88FCF5-D318-07F7-8C0B-127F29779719}"/>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E5E043D3-694C-ED49-54B8-60401F51144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32F5AC7B-B324-2049-BEC9-7F8612A97E8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5564DA9-A6FC-2033-7C61-661C4F149E34}"/>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B25A240A-F66D-4D00-50F6-F29D4AFB603E}"/>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C1FFFBC5-B419-6ABE-894D-06F38C43995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74CB40FE-9C10-BC01-01A4-C1FC00B02E48}"/>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F7BD521B-80BB-88A4-A214-95A8F9427436}"/>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CB639A5A-459B-E02F-DAE0-375E819A437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84B973F2-D236-F0A9-A5A0-944751B08FDB}"/>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8C1E7668-5C12-6CDA-E6D3-032A9214C8B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12EBFD1-7D38-15B4-B251-1D124EC7450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6B21F08A-078F-093C-85F8-C13DF009BD5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00CE0C73-4EB0-10AF-E57C-72EF79E5A58F}"/>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D636B21B-92D5-60C5-BC5A-281EB1FC549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AB37C1D5-D752-8878-BD0C-ED71044039C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9AAE050F-928A-B552-66B5-3FD13FFBFA9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32DD300F-5ADD-E885-1599-8609CC5A98B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635114EA-9119-8076-9BC7-AF1479745A02}"/>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70E230E4-AE90-B7FC-C99D-50758AFF4FAE}"/>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E65D209A-39EF-5063-014A-CFC4B709802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37A0B140-5C5C-1BC7-E27E-A67E631D640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31F4F2C3-954A-4C37-D32F-1B9A296A2EA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F7CCFB37-0C35-A1B3-315D-97443F2A7880}"/>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9D160F47-B0A4-00A3-ACF4-9D412A018DD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967436C7-FF6F-2645-F025-B72BDB2982F0}"/>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4A701E1D-C749-3565-FDA7-A18072AB732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FF63C0C5-DEFD-DB1C-91B4-E92F23394BF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69560EBB-650D-E155-FB79-74C1A2D9B3C3}"/>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4AF8A8F1-2D3F-18C0-A7A0-E40BDB38D75D}"/>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3F4D1236-431C-9DE5-FE85-88EAB8DEC3FE}"/>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F1E372A1-BB6C-97B2-ED85-DF85CA858A05}"/>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A1B2DA34-4A4D-AFEA-6594-5BDCF25608DB}"/>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5C86F412-8163-75E9-702A-9B2024070036}"/>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BE7990DE-F228-92DF-EB51-16C0667886BC}"/>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F552033B-85B4-475C-3071-97F4F021260B}"/>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5F7E12BD-8729-280E-620E-2BD0EF054EC5}"/>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00D67911-42AD-CC27-05D9-E7E9DCDA7419}"/>
              </a:ext>
            </a:extLst>
          </p:cNvPr>
          <p:cNvSpPr txBox="1"/>
          <p:nvPr/>
        </p:nvSpPr>
        <p:spPr>
          <a:xfrm>
            <a:off x="216681" y="1022903"/>
            <a:ext cx="5010849" cy="456535"/>
          </a:xfrm>
          <a:prstGeom prst="rect">
            <a:avLst/>
          </a:prstGeom>
          <a:noFill/>
        </p:spPr>
        <p:txBody>
          <a:bodyPr wrap="square">
            <a:spAutoFit/>
          </a:bodyPr>
          <a:lstStyle/>
          <a:p>
            <a:pPr lvl="0" algn="just">
              <a:lnSpc>
                <a:spcPct val="150000"/>
              </a:lnSpc>
              <a:spcBef>
                <a:spcPts val="600"/>
              </a:spcBef>
              <a:spcAft>
                <a:spcPts val="600"/>
              </a:spcAft>
            </a:pPr>
            <a:r>
              <a:rPr lang="vi-VN" b="1" dirty="0">
                <a:latin typeface="+mj-lt"/>
                <a:ea typeface="Times New Roman" panose="02020603050405020304" pitchFamily="18" charset="0"/>
              </a:rPr>
              <a:t>5.</a:t>
            </a:r>
            <a:r>
              <a:rPr lang="en-US" b="1" dirty="0">
                <a:latin typeface="+mj-lt"/>
                <a:ea typeface="Times New Roman" panose="02020603050405020304" pitchFamily="18" charset="0"/>
              </a:rPr>
              <a:t> </a:t>
            </a:r>
            <a:r>
              <a:rPr lang="vi-VN" b="1" dirty="0">
                <a:latin typeface="+mj-lt"/>
                <a:ea typeface="Times New Roman" panose="02020603050405020304" pitchFamily="18" charset="0"/>
              </a:rPr>
              <a:t>friends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bạn bè.</a:t>
            </a:r>
          </a:p>
        </p:txBody>
      </p:sp>
      <p:pic>
        <p:nvPicPr>
          <p:cNvPr id="4" name="Picture 3">
            <a:extLst>
              <a:ext uri="{FF2B5EF4-FFF2-40B4-BE49-F238E27FC236}">
                <a16:creationId xmlns:a16="http://schemas.microsoft.com/office/drawing/2014/main" id="{463EC539-D616-6848-83CB-9CC446F9DF14}"/>
              </a:ext>
            </a:extLst>
          </p:cNvPr>
          <p:cNvPicPr>
            <a:picLocks noChangeAspect="1"/>
          </p:cNvPicPr>
          <p:nvPr/>
        </p:nvPicPr>
        <p:blipFill>
          <a:blip r:embed="rId2"/>
          <a:stretch>
            <a:fillRect/>
          </a:stretch>
        </p:blipFill>
        <p:spPr>
          <a:xfrm rot="720000">
            <a:off x="10272842" y="5071525"/>
            <a:ext cx="1015895" cy="1015895"/>
          </a:xfrm>
          <a:prstGeom prst="rect">
            <a:avLst/>
          </a:prstGeom>
        </p:spPr>
      </p:pic>
      <p:pic>
        <p:nvPicPr>
          <p:cNvPr id="3" name="Picture 2">
            <a:extLst>
              <a:ext uri="{FF2B5EF4-FFF2-40B4-BE49-F238E27FC236}">
                <a16:creationId xmlns:a16="http://schemas.microsoft.com/office/drawing/2014/main" id="{4C966CB7-5E57-B955-91CA-AEBC10561E7F}"/>
              </a:ext>
            </a:extLst>
          </p:cNvPr>
          <p:cNvPicPr>
            <a:picLocks noChangeAspect="1"/>
          </p:cNvPicPr>
          <p:nvPr/>
        </p:nvPicPr>
        <p:blipFill>
          <a:blip r:embed="rId3"/>
          <a:stretch>
            <a:fillRect/>
          </a:stretch>
        </p:blipFill>
        <p:spPr>
          <a:xfrm>
            <a:off x="216681" y="1496764"/>
            <a:ext cx="5010849" cy="1476581"/>
          </a:xfrm>
          <a:prstGeom prst="rect">
            <a:avLst/>
          </a:prstGeom>
        </p:spPr>
      </p:pic>
      <p:pic>
        <p:nvPicPr>
          <p:cNvPr id="6" name="Picture 5">
            <a:extLst>
              <a:ext uri="{FF2B5EF4-FFF2-40B4-BE49-F238E27FC236}">
                <a16:creationId xmlns:a16="http://schemas.microsoft.com/office/drawing/2014/main" id="{E8CCA5B7-A9D3-585A-4DCE-8D90041AF6AB}"/>
              </a:ext>
            </a:extLst>
          </p:cNvPr>
          <p:cNvPicPr>
            <a:picLocks noChangeAspect="1"/>
          </p:cNvPicPr>
          <p:nvPr/>
        </p:nvPicPr>
        <p:blipFill>
          <a:blip r:embed="rId4"/>
          <a:stretch>
            <a:fillRect/>
          </a:stretch>
        </p:blipFill>
        <p:spPr>
          <a:xfrm>
            <a:off x="216681" y="3429000"/>
            <a:ext cx="6563641" cy="2448267"/>
          </a:xfrm>
          <a:prstGeom prst="rect">
            <a:avLst/>
          </a:prstGeom>
        </p:spPr>
      </p:pic>
      <p:sp>
        <p:nvSpPr>
          <p:cNvPr id="8" name="TextBox 7">
            <a:extLst>
              <a:ext uri="{FF2B5EF4-FFF2-40B4-BE49-F238E27FC236}">
                <a16:creationId xmlns:a16="http://schemas.microsoft.com/office/drawing/2014/main" id="{B8B7D456-D161-7800-DFD6-98DD21564F82}"/>
              </a:ext>
            </a:extLst>
          </p:cNvPr>
          <p:cNvSpPr txBox="1"/>
          <p:nvPr/>
        </p:nvSpPr>
        <p:spPr>
          <a:xfrm>
            <a:off x="216681" y="2972465"/>
            <a:ext cx="6563641"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6</a:t>
            </a:r>
            <a:r>
              <a:rPr lang="vi-VN" b="1" dirty="0">
                <a:latin typeface="+mj-lt"/>
                <a:ea typeface="Times New Roman" panose="02020603050405020304" pitchFamily="18" charset="0"/>
              </a:rPr>
              <a:t>. friends: </a:t>
            </a:r>
            <a:r>
              <a:rPr lang="vi-VN" dirty="0">
                <a:latin typeface="+mj-lt"/>
                <a:ea typeface="Times New Roman" panose="02020603050405020304" pitchFamily="18" charset="0"/>
              </a:rPr>
              <a:t>Lưu trũ danh sách lời mời kết bạn</a:t>
            </a:r>
          </a:p>
        </p:txBody>
      </p:sp>
    </p:spTree>
    <p:extLst>
      <p:ext uri="{BB962C8B-B14F-4D97-AF65-F5344CB8AC3E}">
        <p14:creationId xmlns:p14="http://schemas.microsoft.com/office/powerpoint/2010/main" val="322273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70CEF-B74A-354A-4F35-2A3EEC7ABD1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E13A088-E09F-701B-DA35-046D38B77965}"/>
              </a:ext>
            </a:extLst>
          </p:cNvPr>
          <p:cNvPicPr>
            <a:picLocks noChangeAspect="1"/>
          </p:cNvPicPr>
          <p:nvPr/>
        </p:nvPicPr>
        <p:blipFill>
          <a:blip r:embed="rId2"/>
          <a:stretch>
            <a:fillRect/>
          </a:stretch>
        </p:blipFill>
        <p:spPr>
          <a:xfrm>
            <a:off x="278600" y="3424516"/>
            <a:ext cx="6697734" cy="2618284"/>
          </a:xfrm>
          <a:prstGeom prst="rect">
            <a:avLst/>
          </a:prstGeom>
          <a:ln>
            <a:solidFill>
              <a:sysClr val="window" lastClr="FFFFFF">
                <a:lumMod val="85000"/>
              </a:sysClr>
            </a:solidFill>
          </a:ln>
        </p:spPr>
      </p:pic>
      <p:sp>
        <p:nvSpPr>
          <p:cNvPr id="25" name="자유형: 도형 24">
            <a:extLst>
              <a:ext uri="{FF2B5EF4-FFF2-40B4-BE49-F238E27FC236}">
                <a16:creationId xmlns:a16="http://schemas.microsoft.com/office/drawing/2014/main" id="{EBF7BD09-6E21-2484-5662-70B5D8233CB0}"/>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0B15C87B-8E62-7F1A-15F9-7D3F58F9BA89}"/>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E1DC45CD-A2AE-DA40-F407-5900FC22016B}"/>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CECA8B50-364F-D9D8-07C8-2D447A36C1BF}"/>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CD68BE1B-042D-7945-76D6-DBD45EACBAA2}"/>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520EECC0-3D73-D244-63B4-82EF091DE919}"/>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73FC26E4-AFDD-781E-B225-508285B4DA9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9DB5730A-3BD7-0308-3B1D-01847B52A952}"/>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6F3896B6-9B3D-0746-BE49-EEBC2979C90C}"/>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61DEDCC2-3DE2-C3DD-54B1-4C396696535D}"/>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F55918C9-EF8B-6CA5-8D97-567CB83FA925}"/>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AD2913D9-3D5B-A98D-32E4-2B0A055B0F7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DFAF39DB-85FB-38F1-D0C9-04FA1BF7DBB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DA4A122C-2D28-8C96-4624-9B8BE97D392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3CA13BB9-48DD-2EC6-12DA-C292F3ABD93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6777DAF4-A40F-6143-2CAF-5B0ED3EBF5D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6AA43DCB-7EED-081C-C5EF-47CC3E178E63}"/>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CE0AE058-FABD-4C81-9F9B-0042A5FDADE1}"/>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CC399650-46CD-387C-55DD-F8085FE80C16}"/>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0A5A80CC-A649-E482-93D7-470962B5FC95}"/>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38A5E7CF-F6B0-806D-7764-38A4A4DDCA1F}"/>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D0FAFB51-296A-D044-0526-A2B323FE7E2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D6C453A9-4DF3-1F5C-5128-4502E1DA75FA}"/>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D2365437-E576-7792-39DC-871834D38397}"/>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83568941-6692-F9E0-D450-B806B820A63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D67CB1FD-DAC1-DBA1-5FA6-A7B936A9CDE0}"/>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5EBD6E76-18A2-CA48-823B-04EFF894BFCE}"/>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DB2C5556-2F55-F053-1166-C29D3979ECF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089E629E-6415-EEF8-F5C4-EA0A979CDED3}"/>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EBA06371-B6FB-1904-9E94-2208BADDE2FF}"/>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5F855151-1437-5443-0657-6799B4BC53D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C89BEA06-DDAD-F9FA-6150-F89D9225DBB8}"/>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9937B51B-1E92-ECAB-AEBD-42B47599D708}"/>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6F40DD98-77CD-D762-8FB0-EAB65FF6FB79}"/>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BA9BA6D4-C5AC-C92A-79F4-699C442B866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0744DEA9-1A70-0461-20D8-C1602C9BFD4D}"/>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A23B3EA3-8331-1AE2-43D5-1D7EB65B1A97}"/>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CC22573A-D4DA-1CB0-0376-CCF7B8AE3004}"/>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61474910-1222-214A-F766-196F42E256A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D383F9B4-379D-0833-8214-157ECA8C528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3F8B0CEB-3676-4C12-E746-F4CF81F15C3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AE075934-3CC1-672D-091C-D4157B01A61D}"/>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6BD1DCA3-6D8D-FAD5-5ECD-C4A401362C9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CEB61BBA-75D3-3B1C-F1A7-12BCC88CA45C}"/>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95BC305A-9A2B-843A-4834-F7E06AA06B36}"/>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5D46BF6C-6523-AF3E-B538-145BD00736F2}"/>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09DA9AE2-5A5D-CC6A-B228-2B07052D2C25}"/>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1B3304F1-952D-959D-8F93-4F9CC27F42E7}"/>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B81B1DCB-5FBA-E23B-DC70-1F559F334F23}"/>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61554EA8-70E4-E61F-5B0C-0EA75A64F6C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F5DF10B4-D5B1-1736-CF7D-DDD369569B59}"/>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91648FBA-58F8-C647-E86D-54A217C99CCD}"/>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F9B6F024-8F51-E17A-BC04-3159C73CB023}"/>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C467F921-5CAE-5216-5473-F7050CFC1D59}"/>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546B8EBC-1AB4-FDC1-5F57-F00DAD5460FF}"/>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211B62BD-F593-04E6-A4A9-F38C613B5345}"/>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E29CBDFF-9FCF-930D-1197-AFABFB743D6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F29E04CE-5811-8DFC-DED6-4E62BA2EC9B5}"/>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6689F087-80D7-EB35-952D-0B47974C789D}"/>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D001FD38-BEEC-D07D-8C4D-3537422C2D0E}"/>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B996E7CC-3A98-F3D3-8AB6-DF35B7B53499}"/>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EAC66940-55EE-5E5B-E822-428DC5476F4D}"/>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856924C6-7776-CDF2-DF02-FA828D401C3D}"/>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0EBB6DBD-1ADC-EDC4-0B61-7653F24151F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73CF6D7B-CAE8-9FC1-F5E1-9A59A59C6CAD}"/>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1571AED5-36AF-2842-D2A1-BB5A20EF5322}"/>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3504BE02-0D0F-215A-10CC-2714ED5DDEB0}"/>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A46F7329-2288-A54C-2133-2503096E1ECB}"/>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F00FB293-804D-A4E2-020E-3B6FB09D7F10}"/>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5FEE9D45-A151-23AC-942C-12238406700F}"/>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6CD6AFA3-D1EB-3BD5-8ED9-446FCBC08864}"/>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0E21948C-770F-61E1-548B-FE581C553C36}"/>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5CE8EA65-F2F1-9BF5-B6AB-4D5B194C7FE0}"/>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EEADEEC1-6145-A6C8-9F6D-90DD1E69F95B}"/>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33F1E039-C7F5-A9C9-2D30-8E24D20511AA}"/>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62DAE6D0-4FDB-E14C-1E90-C4062E7BB0D6}"/>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ECCAB2C4-7B40-452E-5791-1884D0DDCDB7}"/>
              </a:ext>
            </a:extLst>
          </p:cNvPr>
          <p:cNvSpPr txBox="1"/>
          <p:nvPr/>
        </p:nvSpPr>
        <p:spPr>
          <a:xfrm>
            <a:off x="216681" y="1022903"/>
            <a:ext cx="6625670"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7</a:t>
            </a:r>
            <a:r>
              <a:rPr lang="vi-VN" b="1" dirty="0">
                <a:latin typeface="+mj-lt"/>
                <a:ea typeface="Times New Roman" panose="02020603050405020304" pitchFamily="18" charset="0"/>
              </a:rPr>
              <a:t>.</a:t>
            </a:r>
            <a:r>
              <a:rPr lang="en-US" b="1" dirty="0">
                <a:latin typeface="+mj-lt"/>
                <a:ea typeface="Times New Roman" panose="02020603050405020304" pitchFamily="18" charset="0"/>
              </a:rPr>
              <a:t> </a:t>
            </a:r>
            <a:r>
              <a:rPr lang="vi-VN" b="1" dirty="0">
                <a:latin typeface="+mj-lt"/>
                <a:ea typeface="Times New Roman" panose="02020603050405020304" pitchFamily="18" charset="0"/>
              </a:rPr>
              <a:t>blocked_users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người bị</a:t>
            </a:r>
            <a:r>
              <a:rPr lang="en-US" dirty="0">
                <a:latin typeface="+mj-lt"/>
                <a:ea typeface="Times New Roman" panose="02020603050405020304" pitchFamily="18" charset="0"/>
              </a:rPr>
              <a:t> </a:t>
            </a:r>
            <a:r>
              <a:rPr lang="en-US" dirty="0" err="1">
                <a:latin typeface="+mj-lt"/>
                <a:ea typeface="Times New Roman" panose="02020603050405020304" pitchFamily="18" charset="0"/>
              </a:rPr>
              <a:t>chặn</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61256B7A-B259-9F21-4C24-2AB0C5A0D0BF}"/>
              </a:ext>
            </a:extLst>
          </p:cNvPr>
          <p:cNvPicPr>
            <a:picLocks noChangeAspect="1"/>
          </p:cNvPicPr>
          <p:nvPr/>
        </p:nvPicPr>
        <p:blipFill>
          <a:blip r:embed="rId3"/>
          <a:stretch>
            <a:fillRect/>
          </a:stretch>
        </p:blipFill>
        <p:spPr>
          <a:xfrm rot="720000">
            <a:off x="10272842" y="5071525"/>
            <a:ext cx="1015895" cy="1015895"/>
          </a:xfrm>
          <a:prstGeom prst="rect">
            <a:avLst/>
          </a:prstGeom>
        </p:spPr>
      </p:pic>
      <p:sp>
        <p:nvSpPr>
          <p:cNvPr id="8" name="TextBox 7">
            <a:extLst>
              <a:ext uri="{FF2B5EF4-FFF2-40B4-BE49-F238E27FC236}">
                <a16:creationId xmlns:a16="http://schemas.microsoft.com/office/drawing/2014/main" id="{00A1A5E7-FF86-98F8-86EE-0D44F22517C6}"/>
              </a:ext>
            </a:extLst>
          </p:cNvPr>
          <p:cNvSpPr txBox="1"/>
          <p:nvPr/>
        </p:nvSpPr>
        <p:spPr>
          <a:xfrm>
            <a:off x="216681" y="2972465"/>
            <a:ext cx="6563641"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8</a:t>
            </a:r>
            <a:r>
              <a:rPr lang="vi-VN" b="1" dirty="0">
                <a:latin typeface="+mj-lt"/>
                <a:ea typeface="Times New Roman" panose="02020603050405020304" pitchFamily="18" charset="0"/>
              </a:rPr>
              <a:t>. </a:t>
            </a:r>
            <a:r>
              <a:rPr lang="en-US" b="1" dirty="0">
                <a:latin typeface="+mj-lt"/>
                <a:ea typeface="Times New Roman" panose="02020603050405020304" pitchFamily="18" charset="0"/>
              </a:rPr>
              <a:t>votes</a:t>
            </a:r>
            <a:r>
              <a:rPr lang="vi-VN" b="1" dirty="0">
                <a:latin typeface="+mj-lt"/>
                <a:ea typeface="Times New Roman" panose="02020603050405020304" pitchFamily="18" charset="0"/>
              </a:rPr>
              <a:t>: </a:t>
            </a:r>
            <a:r>
              <a:rPr lang="vi-VN" dirty="0">
                <a:latin typeface="+mj-lt"/>
                <a:ea typeface="Times New Roman" panose="02020603050405020304" pitchFamily="18" charset="0"/>
              </a:rPr>
              <a:t>Lưu trữ danh sách các bình chọn</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2" name="Picture 1">
            <a:extLst>
              <a:ext uri="{FF2B5EF4-FFF2-40B4-BE49-F238E27FC236}">
                <a16:creationId xmlns:a16="http://schemas.microsoft.com/office/drawing/2014/main" id="{18B82B86-699C-F2C1-A999-7706DC349242}"/>
              </a:ext>
            </a:extLst>
          </p:cNvPr>
          <p:cNvPicPr>
            <a:picLocks noChangeAspect="1"/>
          </p:cNvPicPr>
          <p:nvPr/>
        </p:nvPicPr>
        <p:blipFill>
          <a:blip r:embed="rId4"/>
          <a:stretch>
            <a:fillRect/>
          </a:stretch>
        </p:blipFill>
        <p:spPr>
          <a:xfrm>
            <a:off x="285544" y="1474955"/>
            <a:ext cx="6556807" cy="1497509"/>
          </a:xfrm>
          <a:prstGeom prst="rect">
            <a:avLst/>
          </a:prstGeom>
          <a:ln>
            <a:solidFill>
              <a:sysClr val="window" lastClr="FFFFFF">
                <a:lumMod val="85000"/>
              </a:sysClr>
            </a:solidFill>
          </a:ln>
        </p:spPr>
      </p:pic>
    </p:spTree>
    <p:extLst>
      <p:ext uri="{BB962C8B-B14F-4D97-AF65-F5344CB8AC3E}">
        <p14:creationId xmlns:p14="http://schemas.microsoft.com/office/powerpoint/2010/main" val="300599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06F93-779D-D344-BA49-8C15604ACF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040289-F048-82DB-028B-AD231B722223}"/>
              </a:ext>
            </a:extLst>
          </p:cNvPr>
          <p:cNvPicPr>
            <a:picLocks noChangeAspect="1"/>
          </p:cNvPicPr>
          <p:nvPr/>
        </p:nvPicPr>
        <p:blipFill>
          <a:blip r:embed="rId2"/>
          <a:stretch>
            <a:fillRect/>
          </a:stretch>
        </p:blipFill>
        <p:spPr>
          <a:xfrm>
            <a:off x="312438" y="1479438"/>
            <a:ext cx="8989974" cy="2377802"/>
          </a:xfrm>
          <a:prstGeom prst="rect">
            <a:avLst/>
          </a:prstGeom>
          <a:ln>
            <a:solidFill>
              <a:sysClr val="window" lastClr="FFFFFF">
                <a:lumMod val="85000"/>
              </a:sysClr>
            </a:solidFill>
          </a:ln>
        </p:spPr>
      </p:pic>
      <p:sp>
        <p:nvSpPr>
          <p:cNvPr id="25" name="자유형: 도형 24">
            <a:extLst>
              <a:ext uri="{FF2B5EF4-FFF2-40B4-BE49-F238E27FC236}">
                <a16:creationId xmlns:a16="http://schemas.microsoft.com/office/drawing/2014/main" id="{8518A87A-9B3D-652D-A0A8-95C4866425BE}"/>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5">
            <a:extLst>
              <a:ext uri="{FF2B5EF4-FFF2-40B4-BE49-F238E27FC236}">
                <a16:creationId xmlns:a16="http://schemas.microsoft.com/office/drawing/2014/main" id="{3C132509-7FD2-10F1-4E5A-F9D9EB087493}"/>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a:extLst>
              <a:ext uri="{FF2B5EF4-FFF2-40B4-BE49-F238E27FC236}">
                <a16:creationId xmlns:a16="http://schemas.microsoft.com/office/drawing/2014/main" id="{614648C5-57FA-D659-257C-524C62171F08}"/>
              </a:ext>
            </a:extLst>
          </p:cNvPr>
          <p:cNvGrpSpPr/>
          <p:nvPr/>
        </p:nvGrpSpPr>
        <p:grpSpPr>
          <a:xfrm rot="4118366">
            <a:off x="7586520" y="3538142"/>
            <a:ext cx="1225212" cy="1396825"/>
            <a:chOff x="6816663" y="3559142"/>
            <a:chExt cx="1225212" cy="1396825"/>
          </a:xfrm>
        </p:grpSpPr>
        <p:sp>
          <p:nvSpPr>
            <p:cNvPr id="28" name="사각형: 둥근 모서리 27">
              <a:extLst>
                <a:ext uri="{FF2B5EF4-FFF2-40B4-BE49-F238E27FC236}">
                  <a16:creationId xmlns:a16="http://schemas.microsoft.com/office/drawing/2014/main" id="{0F1D6BBD-54FE-76ED-2A29-9EA4B0235648}"/>
                </a:ext>
              </a:extLst>
            </p:cNvPr>
            <p:cNvSpPr/>
            <p:nvPr/>
          </p:nvSpPr>
          <p:spPr>
            <a:xfrm rot="19820467">
              <a:off x="7603145" y="3621314"/>
              <a:ext cx="99159" cy="1334653"/>
            </a:xfrm>
            <a:prstGeom prst="roundRect">
              <a:avLst>
                <a:gd name="adj" fmla="val 33702"/>
              </a:avLst>
            </a:prstGeom>
            <a:gradFill>
              <a:gsLst>
                <a:gs pos="0">
                  <a:schemeClr val="accent4">
                    <a:lumMod val="80000"/>
                  </a:schemeClr>
                </a:gs>
                <a:gs pos="100000">
                  <a:schemeClr val="accent4">
                    <a:lumMod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7A99DA3-E956-53C7-50E1-AFC9277E81FE}"/>
                </a:ext>
              </a:extLst>
            </p:cNvPr>
            <p:cNvSpPr/>
            <p:nvPr/>
          </p:nvSpPr>
          <p:spPr>
            <a:xfrm rot="19820467">
              <a:off x="7299763" y="3749789"/>
              <a:ext cx="176582" cy="156543"/>
            </a:xfrm>
            <a:prstGeom prst="roundRect">
              <a:avLst>
                <a:gd name="adj" fmla="val 275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이등변 삼각형 31">
              <a:extLst>
                <a:ext uri="{FF2B5EF4-FFF2-40B4-BE49-F238E27FC236}">
                  <a16:creationId xmlns:a16="http://schemas.microsoft.com/office/drawing/2014/main" id="{CD84CD0F-BF09-3E08-5F2E-7F87E460FEA0}"/>
                </a:ext>
              </a:extLst>
            </p:cNvPr>
            <p:cNvSpPr/>
            <p:nvPr/>
          </p:nvSpPr>
          <p:spPr>
            <a:xfrm rot="3412889">
              <a:off x="7609207" y="3406218"/>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1">
              <a:extLst>
                <a:ext uri="{FF2B5EF4-FFF2-40B4-BE49-F238E27FC236}">
                  <a16:creationId xmlns:a16="http://schemas.microsoft.com/office/drawing/2014/main" id="{3BEF9C84-7F8A-4C00-D8AA-19C1080759D0}"/>
                </a:ext>
              </a:extLst>
            </p:cNvPr>
            <p:cNvSpPr/>
            <p:nvPr/>
          </p:nvSpPr>
          <p:spPr>
            <a:xfrm rot="14422253" flipH="1">
              <a:off x="6969587" y="3789364"/>
              <a:ext cx="279743" cy="585592"/>
            </a:xfrm>
            <a:custGeom>
              <a:avLst/>
              <a:gdLst>
                <a:gd name="connsiteX0" fmla="*/ 0 w 110689"/>
                <a:gd name="connsiteY0" fmla="*/ 572947 h 572947"/>
                <a:gd name="connsiteX1" fmla="*/ 55345 w 110689"/>
                <a:gd name="connsiteY1" fmla="*/ 0 h 572947"/>
                <a:gd name="connsiteX2" fmla="*/ 110689 w 110689"/>
                <a:gd name="connsiteY2" fmla="*/ 572947 h 572947"/>
                <a:gd name="connsiteX3" fmla="*/ 0 w 110689"/>
                <a:gd name="connsiteY3" fmla="*/ 572947 h 572947"/>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0 w 301126"/>
                <a:gd name="connsiteY0" fmla="*/ 600004 h 600004"/>
                <a:gd name="connsiteX1" fmla="*/ 301126 w 301126"/>
                <a:gd name="connsiteY1" fmla="*/ 0 h 600004"/>
                <a:gd name="connsiteX2" fmla="*/ 110689 w 301126"/>
                <a:gd name="connsiteY2" fmla="*/ 600004 h 600004"/>
                <a:gd name="connsiteX3" fmla="*/ 0 w 301126"/>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141 w 301267"/>
                <a:gd name="connsiteY0" fmla="*/ 600004 h 600004"/>
                <a:gd name="connsiteX1" fmla="*/ 301267 w 301267"/>
                <a:gd name="connsiteY1" fmla="*/ 0 h 600004"/>
                <a:gd name="connsiteX2" fmla="*/ 110830 w 301267"/>
                <a:gd name="connsiteY2" fmla="*/ 600004 h 600004"/>
                <a:gd name="connsiteX3" fmla="*/ 141 w 301267"/>
                <a:gd name="connsiteY3" fmla="*/ 600004 h 600004"/>
                <a:gd name="connsiteX0" fmla="*/ 228 w 279731"/>
                <a:gd name="connsiteY0" fmla="*/ 585592 h 585592"/>
                <a:gd name="connsiteX1" fmla="*/ 279731 w 279731"/>
                <a:gd name="connsiteY1" fmla="*/ 0 h 585592"/>
                <a:gd name="connsiteX2" fmla="*/ 110917 w 279731"/>
                <a:gd name="connsiteY2" fmla="*/ 585592 h 585592"/>
                <a:gd name="connsiteX3" fmla="*/ 228 w 279731"/>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165 w 279668"/>
                <a:gd name="connsiteY0" fmla="*/ 585592 h 585592"/>
                <a:gd name="connsiteX1" fmla="*/ 279668 w 279668"/>
                <a:gd name="connsiteY1" fmla="*/ 0 h 585592"/>
                <a:gd name="connsiteX2" fmla="*/ 110854 w 279668"/>
                <a:gd name="connsiteY2" fmla="*/ 585592 h 585592"/>
                <a:gd name="connsiteX3" fmla="*/ 165 w 279668"/>
                <a:gd name="connsiteY3" fmla="*/ 585592 h 585592"/>
                <a:gd name="connsiteX0" fmla="*/ 240 w 279743"/>
                <a:gd name="connsiteY0" fmla="*/ 585592 h 585592"/>
                <a:gd name="connsiteX1" fmla="*/ 279743 w 279743"/>
                <a:gd name="connsiteY1" fmla="*/ 0 h 585592"/>
                <a:gd name="connsiteX2" fmla="*/ 110929 w 279743"/>
                <a:gd name="connsiteY2" fmla="*/ 585592 h 585592"/>
                <a:gd name="connsiteX3" fmla="*/ 240 w 279743"/>
                <a:gd name="connsiteY3" fmla="*/ 585592 h 585592"/>
              </a:gdLst>
              <a:ahLst/>
              <a:cxnLst>
                <a:cxn ang="0">
                  <a:pos x="connsiteX0" y="connsiteY0"/>
                </a:cxn>
                <a:cxn ang="0">
                  <a:pos x="connsiteX1" y="connsiteY1"/>
                </a:cxn>
                <a:cxn ang="0">
                  <a:pos x="connsiteX2" y="connsiteY2"/>
                </a:cxn>
                <a:cxn ang="0">
                  <a:pos x="connsiteX3" y="connsiteY3"/>
                </a:cxn>
              </a:cxnLst>
              <a:rect l="l" t="t" r="r" b="b"/>
              <a:pathLst>
                <a:path w="279743" h="585592">
                  <a:moveTo>
                    <a:pt x="240" y="585592"/>
                  </a:moveTo>
                  <a:cubicBezTo>
                    <a:pt x="-2898" y="444351"/>
                    <a:pt x="21192" y="186437"/>
                    <a:pt x="279743" y="0"/>
                  </a:cubicBezTo>
                  <a:cubicBezTo>
                    <a:pt x="102058" y="325112"/>
                    <a:pt x="129667" y="454175"/>
                    <a:pt x="110929" y="585592"/>
                  </a:cubicBezTo>
                  <a:lnTo>
                    <a:pt x="240" y="58559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그룹 59">
            <a:extLst>
              <a:ext uri="{FF2B5EF4-FFF2-40B4-BE49-F238E27FC236}">
                <a16:creationId xmlns:a16="http://schemas.microsoft.com/office/drawing/2014/main" id="{919F0957-4249-9EAE-39A4-EBC22B4658E4}"/>
              </a:ext>
            </a:extLst>
          </p:cNvPr>
          <p:cNvGrpSpPr>
            <a:grpSpLocks noChangeAspect="1"/>
          </p:cNvGrpSpPr>
          <p:nvPr/>
        </p:nvGrpSpPr>
        <p:grpSpPr>
          <a:xfrm>
            <a:off x="9478498" y="5934997"/>
            <a:ext cx="1008000" cy="107803"/>
            <a:chOff x="9071572" y="5941778"/>
            <a:chExt cx="1177490" cy="125929"/>
          </a:xfrm>
        </p:grpSpPr>
        <p:sp>
          <p:nvSpPr>
            <p:cNvPr id="46" name="사각형: 둥근 모서리 45">
              <a:extLst>
                <a:ext uri="{FF2B5EF4-FFF2-40B4-BE49-F238E27FC236}">
                  <a16:creationId xmlns:a16="http://schemas.microsoft.com/office/drawing/2014/main" id="{267AF3A4-B30A-DB68-E165-46DDAD00A0A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사각형: 둥근 모서리 46">
              <a:extLst>
                <a:ext uri="{FF2B5EF4-FFF2-40B4-BE49-F238E27FC236}">
                  <a16:creationId xmlns:a16="http://schemas.microsoft.com/office/drawing/2014/main" id="{973C366A-EFB8-7B92-B48F-E9C4DD673DFC}"/>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사각형: 둥근 모서리 47">
              <a:extLst>
                <a:ext uri="{FF2B5EF4-FFF2-40B4-BE49-F238E27FC236}">
                  <a16:creationId xmlns:a16="http://schemas.microsoft.com/office/drawing/2014/main" id="{A68917B2-EEB9-CE76-E816-1F3AD28C6FF7}"/>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사각형: 둥근 모서리 48">
              <a:extLst>
                <a:ext uri="{FF2B5EF4-FFF2-40B4-BE49-F238E27FC236}">
                  <a16:creationId xmlns:a16="http://schemas.microsoft.com/office/drawing/2014/main" id="{E82F91A8-0644-6BB1-2BF9-490834CEADA9}"/>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사각형: 둥근 모서리 49">
              <a:extLst>
                <a:ext uri="{FF2B5EF4-FFF2-40B4-BE49-F238E27FC236}">
                  <a16:creationId xmlns:a16="http://schemas.microsoft.com/office/drawing/2014/main" id="{12DA5097-602A-D1A2-EAD7-11DFE7F3FEA6}"/>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사각형: 둥근 모서리 50">
              <a:extLst>
                <a:ext uri="{FF2B5EF4-FFF2-40B4-BE49-F238E27FC236}">
                  <a16:creationId xmlns:a16="http://schemas.microsoft.com/office/drawing/2014/main" id="{3AF59A44-7D1C-C804-A5C6-91AFC0CF8D5A}"/>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사각형: 둥근 모서리 51">
              <a:extLst>
                <a:ext uri="{FF2B5EF4-FFF2-40B4-BE49-F238E27FC236}">
                  <a16:creationId xmlns:a16="http://schemas.microsoft.com/office/drawing/2014/main" id="{4247E236-2A95-EF63-9185-CFBDE3FCC58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사각형: 둥근 모서리 52">
              <a:extLst>
                <a:ext uri="{FF2B5EF4-FFF2-40B4-BE49-F238E27FC236}">
                  <a16:creationId xmlns:a16="http://schemas.microsoft.com/office/drawing/2014/main" id="{8792E812-4AC1-D783-3A0A-59A6C96A80AC}"/>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사각형: 둥근 모서리 53">
              <a:extLst>
                <a:ext uri="{FF2B5EF4-FFF2-40B4-BE49-F238E27FC236}">
                  <a16:creationId xmlns:a16="http://schemas.microsoft.com/office/drawing/2014/main" id="{EBACA18A-7E6E-F1D8-A70C-9E1F4AAC24D7}"/>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54">
              <a:extLst>
                <a:ext uri="{FF2B5EF4-FFF2-40B4-BE49-F238E27FC236}">
                  <a16:creationId xmlns:a16="http://schemas.microsoft.com/office/drawing/2014/main" id="{1EA66744-9C9C-344B-CCC2-ECFDAEC7FE0B}"/>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55">
              <a:extLst>
                <a:ext uri="{FF2B5EF4-FFF2-40B4-BE49-F238E27FC236}">
                  <a16:creationId xmlns:a16="http://schemas.microsoft.com/office/drawing/2014/main" id="{3E6A40F4-B6E1-0CDE-5EBC-6D7F19DE5F8A}"/>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사각형: 둥근 모서리 56">
              <a:extLst>
                <a:ext uri="{FF2B5EF4-FFF2-40B4-BE49-F238E27FC236}">
                  <a16:creationId xmlns:a16="http://schemas.microsoft.com/office/drawing/2014/main" id="{2A93F8D5-EC05-7B5D-44E8-D16C8E10508F}"/>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사각형: 둥근 모서리 57">
              <a:extLst>
                <a:ext uri="{FF2B5EF4-FFF2-40B4-BE49-F238E27FC236}">
                  <a16:creationId xmlns:a16="http://schemas.microsoft.com/office/drawing/2014/main" id="{7167BE79-4912-44A2-C59F-9C819EA16A01}"/>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사각형: 둥근 모서리 58">
              <a:extLst>
                <a:ext uri="{FF2B5EF4-FFF2-40B4-BE49-F238E27FC236}">
                  <a16:creationId xmlns:a16="http://schemas.microsoft.com/office/drawing/2014/main" id="{76E52FB0-E785-55F6-4BD1-836186E54BD5}"/>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1" name="그룹 60">
            <a:extLst>
              <a:ext uri="{FF2B5EF4-FFF2-40B4-BE49-F238E27FC236}">
                <a16:creationId xmlns:a16="http://schemas.microsoft.com/office/drawing/2014/main" id="{2351EA3D-5F3A-BCAC-CC74-31B3840A568F}"/>
              </a:ext>
            </a:extLst>
          </p:cNvPr>
          <p:cNvGrpSpPr>
            <a:grpSpLocks noChangeAspect="1"/>
          </p:cNvGrpSpPr>
          <p:nvPr/>
        </p:nvGrpSpPr>
        <p:grpSpPr>
          <a:xfrm>
            <a:off x="9478498" y="5757235"/>
            <a:ext cx="1008000" cy="107803"/>
            <a:chOff x="9071572" y="5941778"/>
            <a:chExt cx="1177490" cy="125929"/>
          </a:xfrm>
        </p:grpSpPr>
        <p:sp>
          <p:nvSpPr>
            <p:cNvPr id="62" name="사각형: 둥근 모서리 61">
              <a:extLst>
                <a:ext uri="{FF2B5EF4-FFF2-40B4-BE49-F238E27FC236}">
                  <a16:creationId xmlns:a16="http://schemas.microsoft.com/office/drawing/2014/main" id="{3C73A171-C03C-8B29-3575-823A45DB068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모서리 62">
              <a:extLst>
                <a:ext uri="{FF2B5EF4-FFF2-40B4-BE49-F238E27FC236}">
                  <a16:creationId xmlns:a16="http://schemas.microsoft.com/office/drawing/2014/main" id="{F7AA9D4E-6403-2BB9-405A-7B25D34E777C}"/>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모서리 63">
              <a:extLst>
                <a:ext uri="{FF2B5EF4-FFF2-40B4-BE49-F238E27FC236}">
                  <a16:creationId xmlns:a16="http://schemas.microsoft.com/office/drawing/2014/main" id="{3225783E-892B-4375-C7DC-7B547D2C9994}"/>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모서리 64">
              <a:extLst>
                <a:ext uri="{FF2B5EF4-FFF2-40B4-BE49-F238E27FC236}">
                  <a16:creationId xmlns:a16="http://schemas.microsoft.com/office/drawing/2014/main" id="{75FE2FA6-642D-E962-4743-3B2ABF94664C}"/>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모서리 65">
              <a:extLst>
                <a:ext uri="{FF2B5EF4-FFF2-40B4-BE49-F238E27FC236}">
                  <a16:creationId xmlns:a16="http://schemas.microsoft.com/office/drawing/2014/main" id="{A02B43A6-C020-B125-A934-61BFEE5A076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사각형: 둥근 모서리 66">
              <a:extLst>
                <a:ext uri="{FF2B5EF4-FFF2-40B4-BE49-F238E27FC236}">
                  <a16:creationId xmlns:a16="http://schemas.microsoft.com/office/drawing/2014/main" id="{38B0D6A2-44B4-22BA-0634-E282432ACCAA}"/>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사각형: 둥근 모서리 67">
              <a:extLst>
                <a:ext uri="{FF2B5EF4-FFF2-40B4-BE49-F238E27FC236}">
                  <a16:creationId xmlns:a16="http://schemas.microsoft.com/office/drawing/2014/main" id="{EE0CFF8B-6F86-08A7-9D1C-023CC3DAC73D}"/>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사각형: 둥근 모서리 68">
              <a:extLst>
                <a:ext uri="{FF2B5EF4-FFF2-40B4-BE49-F238E27FC236}">
                  <a16:creationId xmlns:a16="http://schemas.microsoft.com/office/drawing/2014/main" id="{C992D831-E3FE-6C3E-59B4-E1499625C6D5}"/>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사각형: 둥근 모서리 69">
              <a:extLst>
                <a:ext uri="{FF2B5EF4-FFF2-40B4-BE49-F238E27FC236}">
                  <a16:creationId xmlns:a16="http://schemas.microsoft.com/office/drawing/2014/main" id="{23D29D8E-9006-AFFD-A006-BE5A663CA7A4}"/>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각형: 둥근 모서리 70">
              <a:extLst>
                <a:ext uri="{FF2B5EF4-FFF2-40B4-BE49-F238E27FC236}">
                  <a16:creationId xmlns:a16="http://schemas.microsoft.com/office/drawing/2014/main" id="{6E10C4D0-3722-84AC-452F-790F46A9528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사각형: 둥근 모서리 71">
              <a:extLst>
                <a:ext uri="{FF2B5EF4-FFF2-40B4-BE49-F238E27FC236}">
                  <a16:creationId xmlns:a16="http://schemas.microsoft.com/office/drawing/2014/main" id="{2613BC49-3B75-B111-D4DF-E51E38562A54}"/>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사각형: 둥근 모서리 72">
              <a:extLst>
                <a:ext uri="{FF2B5EF4-FFF2-40B4-BE49-F238E27FC236}">
                  <a16:creationId xmlns:a16="http://schemas.microsoft.com/office/drawing/2014/main" id="{B783A278-7FFD-7671-A5FA-2A0578BAA639}"/>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사각형: 둥근 모서리 73">
              <a:extLst>
                <a:ext uri="{FF2B5EF4-FFF2-40B4-BE49-F238E27FC236}">
                  <a16:creationId xmlns:a16="http://schemas.microsoft.com/office/drawing/2014/main" id="{4B958709-8840-2F4D-1748-A50721AE470F}"/>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사각형: 둥근 모서리 74">
              <a:extLst>
                <a:ext uri="{FF2B5EF4-FFF2-40B4-BE49-F238E27FC236}">
                  <a16:creationId xmlns:a16="http://schemas.microsoft.com/office/drawing/2014/main" id="{B8DD1B66-1A02-9204-F682-34C7A40C0CF8}"/>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6" name="그룹 75">
            <a:extLst>
              <a:ext uri="{FF2B5EF4-FFF2-40B4-BE49-F238E27FC236}">
                <a16:creationId xmlns:a16="http://schemas.microsoft.com/office/drawing/2014/main" id="{B14E0D39-7B3E-55D5-9E34-7E19EBAA350D}"/>
              </a:ext>
            </a:extLst>
          </p:cNvPr>
          <p:cNvGrpSpPr>
            <a:grpSpLocks noChangeAspect="1"/>
          </p:cNvGrpSpPr>
          <p:nvPr/>
        </p:nvGrpSpPr>
        <p:grpSpPr>
          <a:xfrm>
            <a:off x="9478498" y="5579473"/>
            <a:ext cx="1008000" cy="107803"/>
            <a:chOff x="9071572" y="5941778"/>
            <a:chExt cx="1177490" cy="125929"/>
          </a:xfrm>
        </p:grpSpPr>
        <p:sp>
          <p:nvSpPr>
            <p:cNvPr id="77" name="사각형: 둥근 모서리 76">
              <a:extLst>
                <a:ext uri="{FF2B5EF4-FFF2-40B4-BE49-F238E27FC236}">
                  <a16:creationId xmlns:a16="http://schemas.microsoft.com/office/drawing/2014/main" id="{3BFFBF64-E161-53A0-ACF0-FA9DDD4D82A5}"/>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사각형: 둥근 모서리 77">
              <a:extLst>
                <a:ext uri="{FF2B5EF4-FFF2-40B4-BE49-F238E27FC236}">
                  <a16:creationId xmlns:a16="http://schemas.microsoft.com/office/drawing/2014/main" id="{C8194226-2E78-411E-694A-378659F63CC8}"/>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사각형: 둥근 모서리 78">
              <a:extLst>
                <a:ext uri="{FF2B5EF4-FFF2-40B4-BE49-F238E27FC236}">
                  <a16:creationId xmlns:a16="http://schemas.microsoft.com/office/drawing/2014/main" id="{9C65364F-E57D-178E-45F8-FAEE1C8E7FDF}"/>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사각형: 둥근 모서리 79">
              <a:extLst>
                <a:ext uri="{FF2B5EF4-FFF2-40B4-BE49-F238E27FC236}">
                  <a16:creationId xmlns:a16="http://schemas.microsoft.com/office/drawing/2014/main" id="{ADF77FB1-BA22-440E-133D-36C49D457828}"/>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사각형: 둥근 모서리 80">
              <a:extLst>
                <a:ext uri="{FF2B5EF4-FFF2-40B4-BE49-F238E27FC236}">
                  <a16:creationId xmlns:a16="http://schemas.microsoft.com/office/drawing/2014/main" id="{8F099023-1CAC-09D6-6C78-206DA6DE7CBE}"/>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사각형: 둥근 모서리 81">
              <a:extLst>
                <a:ext uri="{FF2B5EF4-FFF2-40B4-BE49-F238E27FC236}">
                  <a16:creationId xmlns:a16="http://schemas.microsoft.com/office/drawing/2014/main" id="{CB4EB4DA-2781-E4B6-5CB0-3EC9BD9715A5}"/>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사각형: 둥근 모서리 82">
              <a:extLst>
                <a:ext uri="{FF2B5EF4-FFF2-40B4-BE49-F238E27FC236}">
                  <a16:creationId xmlns:a16="http://schemas.microsoft.com/office/drawing/2014/main" id="{296CF5E3-89E7-4BB6-C62B-58A323B8E57C}"/>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83">
              <a:extLst>
                <a:ext uri="{FF2B5EF4-FFF2-40B4-BE49-F238E27FC236}">
                  <a16:creationId xmlns:a16="http://schemas.microsoft.com/office/drawing/2014/main" id="{EC4EA8DB-5EC9-A770-8408-DCADFEE37386}"/>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84">
              <a:extLst>
                <a:ext uri="{FF2B5EF4-FFF2-40B4-BE49-F238E27FC236}">
                  <a16:creationId xmlns:a16="http://schemas.microsoft.com/office/drawing/2014/main" id="{DF560527-3784-9E0F-092B-A1F1FA660CC9}"/>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모서리 85">
              <a:extLst>
                <a:ext uri="{FF2B5EF4-FFF2-40B4-BE49-F238E27FC236}">
                  <a16:creationId xmlns:a16="http://schemas.microsoft.com/office/drawing/2014/main" id="{6C7FAFDF-3531-7BDF-8B26-4749874F2436}"/>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사각형: 둥근 모서리 86">
              <a:extLst>
                <a:ext uri="{FF2B5EF4-FFF2-40B4-BE49-F238E27FC236}">
                  <a16:creationId xmlns:a16="http://schemas.microsoft.com/office/drawing/2014/main" id="{E9CA2458-C881-1715-DE63-71A3B1364535}"/>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사각형: 둥근 모서리 87">
              <a:extLst>
                <a:ext uri="{FF2B5EF4-FFF2-40B4-BE49-F238E27FC236}">
                  <a16:creationId xmlns:a16="http://schemas.microsoft.com/office/drawing/2014/main" id="{8A67551D-27D6-03AD-37AB-133047DCEF37}"/>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사각형: 둥근 모서리 88">
              <a:extLst>
                <a:ext uri="{FF2B5EF4-FFF2-40B4-BE49-F238E27FC236}">
                  <a16:creationId xmlns:a16="http://schemas.microsoft.com/office/drawing/2014/main" id="{38494C0F-51B2-A587-1103-8128B219EBEB}"/>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사각형: 둥근 모서리 89">
              <a:extLst>
                <a:ext uri="{FF2B5EF4-FFF2-40B4-BE49-F238E27FC236}">
                  <a16:creationId xmlns:a16="http://schemas.microsoft.com/office/drawing/2014/main" id="{718DDDBB-F874-48EB-0E42-FDE6C76F9C5E}"/>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1" name="그룹 90">
            <a:extLst>
              <a:ext uri="{FF2B5EF4-FFF2-40B4-BE49-F238E27FC236}">
                <a16:creationId xmlns:a16="http://schemas.microsoft.com/office/drawing/2014/main" id="{9AE20031-0B5D-35F2-12DF-EDEC54B08869}"/>
              </a:ext>
            </a:extLst>
          </p:cNvPr>
          <p:cNvGrpSpPr>
            <a:grpSpLocks noChangeAspect="1"/>
          </p:cNvGrpSpPr>
          <p:nvPr/>
        </p:nvGrpSpPr>
        <p:grpSpPr>
          <a:xfrm>
            <a:off x="9478498" y="5401711"/>
            <a:ext cx="1008000" cy="107803"/>
            <a:chOff x="9071572" y="5941778"/>
            <a:chExt cx="1177490" cy="125929"/>
          </a:xfrm>
        </p:grpSpPr>
        <p:sp>
          <p:nvSpPr>
            <p:cNvPr id="92" name="사각형: 둥근 모서리 91">
              <a:extLst>
                <a:ext uri="{FF2B5EF4-FFF2-40B4-BE49-F238E27FC236}">
                  <a16:creationId xmlns:a16="http://schemas.microsoft.com/office/drawing/2014/main" id="{62F2210C-BEEE-DA4D-C186-E355DC30C83D}"/>
                </a:ext>
              </a:extLst>
            </p:cNvPr>
            <p:cNvSpPr/>
            <p:nvPr/>
          </p:nvSpPr>
          <p:spPr>
            <a:xfrm>
              <a:off x="9071572" y="5941778"/>
              <a:ext cx="1177490" cy="125929"/>
            </a:xfrm>
            <a:prstGeom prst="roundRect">
              <a:avLst>
                <a:gd name="adj" fmla="val 20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사각형: 둥근 모서리 92">
              <a:extLst>
                <a:ext uri="{FF2B5EF4-FFF2-40B4-BE49-F238E27FC236}">
                  <a16:creationId xmlns:a16="http://schemas.microsoft.com/office/drawing/2014/main" id="{96814DA0-7CBE-97DC-F2C5-D1A4385D5FAA}"/>
                </a:ext>
              </a:extLst>
            </p:cNvPr>
            <p:cNvSpPr/>
            <p:nvPr/>
          </p:nvSpPr>
          <p:spPr>
            <a:xfrm flipH="1">
              <a:off x="91079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사각형: 둥근 모서리 93">
              <a:extLst>
                <a:ext uri="{FF2B5EF4-FFF2-40B4-BE49-F238E27FC236}">
                  <a16:creationId xmlns:a16="http://schemas.microsoft.com/office/drawing/2014/main" id="{714AAF80-CBCF-2120-B36F-043CE127D6D6}"/>
                </a:ext>
              </a:extLst>
            </p:cNvPr>
            <p:cNvSpPr/>
            <p:nvPr/>
          </p:nvSpPr>
          <p:spPr>
            <a:xfrm flipH="1">
              <a:off x="91960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사각형: 둥근 모서리 94">
              <a:extLst>
                <a:ext uri="{FF2B5EF4-FFF2-40B4-BE49-F238E27FC236}">
                  <a16:creationId xmlns:a16="http://schemas.microsoft.com/office/drawing/2014/main" id="{FC048C03-3033-EA43-0D07-9835C16E9C9A}"/>
                </a:ext>
              </a:extLst>
            </p:cNvPr>
            <p:cNvSpPr/>
            <p:nvPr/>
          </p:nvSpPr>
          <p:spPr>
            <a:xfrm flipH="1">
              <a:off x="92841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사각형: 둥근 모서리 95">
              <a:extLst>
                <a:ext uri="{FF2B5EF4-FFF2-40B4-BE49-F238E27FC236}">
                  <a16:creationId xmlns:a16="http://schemas.microsoft.com/office/drawing/2014/main" id="{33677D66-E041-4214-AAA1-41CC57F84A4A}"/>
                </a:ext>
              </a:extLst>
            </p:cNvPr>
            <p:cNvSpPr/>
            <p:nvPr/>
          </p:nvSpPr>
          <p:spPr>
            <a:xfrm flipH="1">
              <a:off x="937226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사각형: 둥근 모서리 96">
              <a:extLst>
                <a:ext uri="{FF2B5EF4-FFF2-40B4-BE49-F238E27FC236}">
                  <a16:creationId xmlns:a16="http://schemas.microsoft.com/office/drawing/2014/main" id="{73B8BB35-E9CF-671E-7F4F-597726B2AE22}"/>
                </a:ext>
              </a:extLst>
            </p:cNvPr>
            <p:cNvSpPr/>
            <p:nvPr/>
          </p:nvSpPr>
          <p:spPr>
            <a:xfrm flipH="1">
              <a:off x="946035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사각형: 둥근 모서리 97">
              <a:extLst>
                <a:ext uri="{FF2B5EF4-FFF2-40B4-BE49-F238E27FC236}">
                  <a16:creationId xmlns:a16="http://schemas.microsoft.com/office/drawing/2014/main" id="{92725BF8-D317-CDA1-9CEA-7404580CA3A0}"/>
                </a:ext>
              </a:extLst>
            </p:cNvPr>
            <p:cNvSpPr/>
            <p:nvPr/>
          </p:nvSpPr>
          <p:spPr>
            <a:xfrm flipH="1">
              <a:off x="954844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사각형: 둥근 모서리 98">
              <a:extLst>
                <a:ext uri="{FF2B5EF4-FFF2-40B4-BE49-F238E27FC236}">
                  <a16:creationId xmlns:a16="http://schemas.microsoft.com/office/drawing/2014/main" id="{AFBDB420-07C0-4E37-8988-5C18882BF601}"/>
                </a:ext>
              </a:extLst>
            </p:cNvPr>
            <p:cNvSpPr/>
            <p:nvPr/>
          </p:nvSpPr>
          <p:spPr>
            <a:xfrm flipH="1">
              <a:off x="963653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사각형: 둥근 모서리 99">
              <a:extLst>
                <a:ext uri="{FF2B5EF4-FFF2-40B4-BE49-F238E27FC236}">
                  <a16:creationId xmlns:a16="http://schemas.microsoft.com/office/drawing/2014/main" id="{ABD4C2AA-D8B9-5F42-B056-DA6A47DD0C93}"/>
                </a:ext>
              </a:extLst>
            </p:cNvPr>
            <p:cNvSpPr/>
            <p:nvPr/>
          </p:nvSpPr>
          <p:spPr>
            <a:xfrm flipH="1">
              <a:off x="972462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사각형: 둥근 모서리 100">
              <a:extLst>
                <a:ext uri="{FF2B5EF4-FFF2-40B4-BE49-F238E27FC236}">
                  <a16:creationId xmlns:a16="http://schemas.microsoft.com/office/drawing/2014/main" id="{22BC40E6-CCED-CA01-47FE-99AEFA2A172C}"/>
                </a:ext>
              </a:extLst>
            </p:cNvPr>
            <p:cNvSpPr/>
            <p:nvPr/>
          </p:nvSpPr>
          <p:spPr>
            <a:xfrm flipH="1">
              <a:off x="981271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사각형: 둥근 모서리 101">
              <a:extLst>
                <a:ext uri="{FF2B5EF4-FFF2-40B4-BE49-F238E27FC236}">
                  <a16:creationId xmlns:a16="http://schemas.microsoft.com/office/drawing/2014/main" id="{EA5D49CF-F28C-F60D-4E59-3EDE2AA2BD4E}"/>
                </a:ext>
              </a:extLst>
            </p:cNvPr>
            <p:cNvSpPr/>
            <p:nvPr/>
          </p:nvSpPr>
          <p:spPr>
            <a:xfrm flipH="1">
              <a:off x="990080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사각형: 둥근 모서리 102">
              <a:extLst>
                <a:ext uri="{FF2B5EF4-FFF2-40B4-BE49-F238E27FC236}">
                  <a16:creationId xmlns:a16="http://schemas.microsoft.com/office/drawing/2014/main" id="{0552E7C4-E611-0707-889D-6CBBDA930CCB}"/>
                </a:ext>
              </a:extLst>
            </p:cNvPr>
            <p:cNvSpPr/>
            <p:nvPr/>
          </p:nvSpPr>
          <p:spPr>
            <a:xfrm flipH="1">
              <a:off x="998889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사각형: 둥근 모서리 103">
              <a:extLst>
                <a:ext uri="{FF2B5EF4-FFF2-40B4-BE49-F238E27FC236}">
                  <a16:creationId xmlns:a16="http://schemas.microsoft.com/office/drawing/2014/main" id="{5523C430-DB1C-1B7C-D912-F4633209717C}"/>
                </a:ext>
              </a:extLst>
            </p:cNvPr>
            <p:cNvSpPr/>
            <p:nvPr/>
          </p:nvSpPr>
          <p:spPr>
            <a:xfrm flipH="1">
              <a:off x="1007698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사각형: 둥근 모서리 104">
              <a:extLst>
                <a:ext uri="{FF2B5EF4-FFF2-40B4-BE49-F238E27FC236}">
                  <a16:creationId xmlns:a16="http://schemas.microsoft.com/office/drawing/2014/main" id="{4B3204E1-BB37-AAE5-378E-1AA7CFDFC71B}"/>
                </a:ext>
              </a:extLst>
            </p:cNvPr>
            <p:cNvSpPr/>
            <p:nvPr/>
          </p:nvSpPr>
          <p:spPr>
            <a:xfrm flipH="1">
              <a:off x="10165079" y="5941778"/>
              <a:ext cx="45719" cy="125929"/>
            </a:xfrm>
            <a:prstGeom prst="roundRect">
              <a:avLst>
                <a:gd name="adj" fmla="val 20474"/>
              </a:avLst>
            </a:prstGeom>
            <a:gradFill>
              <a:gsLst>
                <a:gs pos="0">
                  <a:schemeClr val="accent4">
                    <a:lumMod val="90000"/>
                  </a:schemeClr>
                </a:gs>
                <a:gs pos="100000">
                  <a:schemeClr val="accent4">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이등변 삼각형 117">
            <a:extLst>
              <a:ext uri="{FF2B5EF4-FFF2-40B4-BE49-F238E27FC236}">
                <a16:creationId xmlns:a16="http://schemas.microsoft.com/office/drawing/2014/main" id="{FBC507F2-5F1F-925C-1162-916E336302D9}"/>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이등변 삼각형 118">
            <a:extLst>
              <a:ext uri="{FF2B5EF4-FFF2-40B4-BE49-F238E27FC236}">
                <a16:creationId xmlns:a16="http://schemas.microsoft.com/office/drawing/2014/main" id="{77854F9B-95E4-9A05-A780-997B525FECAA}"/>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이등변 삼각형 119">
            <a:extLst>
              <a:ext uri="{FF2B5EF4-FFF2-40B4-BE49-F238E27FC236}">
                <a16:creationId xmlns:a16="http://schemas.microsoft.com/office/drawing/2014/main" id="{E1E42491-6F9B-578C-B4F9-BFC3EEF3E323}"/>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이등변 삼각형 120">
            <a:extLst>
              <a:ext uri="{FF2B5EF4-FFF2-40B4-BE49-F238E27FC236}">
                <a16:creationId xmlns:a16="http://schemas.microsoft.com/office/drawing/2014/main" id="{B74DB796-DC54-2E82-97A5-FC68F7353670}"/>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8A6ACDA6-7A0D-AB62-9B89-32F0874D21D7}"/>
              </a:ext>
            </a:extLst>
          </p:cNvPr>
          <p:cNvGrpSpPr/>
          <p:nvPr/>
        </p:nvGrpSpPr>
        <p:grpSpPr>
          <a:xfrm>
            <a:off x="6707479" y="4133010"/>
            <a:ext cx="1290857" cy="2174487"/>
            <a:chOff x="6707479" y="4133010"/>
            <a:chExt cx="1290857" cy="2174487"/>
          </a:xfrm>
        </p:grpSpPr>
        <p:sp>
          <p:nvSpPr>
            <p:cNvPr id="40" name="자유형: 도형 39">
              <a:extLst>
                <a:ext uri="{FF2B5EF4-FFF2-40B4-BE49-F238E27FC236}">
                  <a16:creationId xmlns:a16="http://schemas.microsoft.com/office/drawing/2014/main" id="{DA601E1F-CE83-F3BE-B5B7-78654EBF8154}"/>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9" name="사각형: 둥근 모서리 38">
              <a:extLst>
                <a:ext uri="{FF2B5EF4-FFF2-40B4-BE49-F238E27FC236}">
                  <a16:creationId xmlns:a16="http://schemas.microsoft.com/office/drawing/2014/main" id="{A5EF3E09-53B0-541E-6B52-4E3090B7198A}"/>
                </a:ext>
              </a:extLst>
            </p:cNvPr>
            <p:cNvSpPr/>
            <p:nvPr/>
          </p:nvSpPr>
          <p:spPr>
            <a:xfrm rot="18162989">
              <a:off x="7251630" y="4555333"/>
              <a:ext cx="211547"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사각형: 둥근 모서리 40">
              <a:extLst>
                <a:ext uri="{FF2B5EF4-FFF2-40B4-BE49-F238E27FC236}">
                  <a16:creationId xmlns:a16="http://schemas.microsoft.com/office/drawing/2014/main" id="{11A93486-51BD-E675-920B-4B7980B4F001}"/>
                </a:ext>
              </a:extLst>
            </p:cNvPr>
            <p:cNvSpPr/>
            <p:nvPr/>
          </p:nvSpPr>
          <p:spPr>
            <a:xfrm rot="15304124">
              <a:off x="7633046" y="4614399"/>
              <a:ext cx="171813" cy="5587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 Placeholder 23">
            <a:extLst>
              <a:ext uri="{FF2B5EF4-FFF2-40B4-BE49-F238E27FC236}">
                <a16:creationId xmlns:a16="http://schemas.microsoft.com/office/drawing/2014/main" id="{3F833A1E-8623-D363-3E32-F7CEB79EB5FE}"/>
              </a:ext>
            </a:extLst>
          </p:cNvPr>
          <p:cNvSpPr>
            <a:spLocks noGrp="1"/>
          </p:cNvSpPr>
          <p:nvPr>
            <p:ph type="body" sz="quarter" idx="10"/>
          </p:nvPr>
        </p:nvSpPr>
        <p:spPr/>
        <p:txBody>
          <a:bodyPr/>
          <a:lstStyle/>
          <a:p>
            <a:r>
              <a:rPr lang="en-US" sz="4400" b="1" dirty="0"/>
              <a:t>THIẾT KẾ CẤU TRÚC CSDL</a:t>
            </a:r>
          </a:p>
        </p:txBody>
      </p:sp>
      <p:sp>
        <p:nvSpPr>
          <p:cNvPr id="35" name="TextBox 34">
            <a:extLst>
              <a:ext uri="{FF2B5EF4-FFF2-40B4-BE49-F238E27FC236}">
                <a16:creationId xmlns:a16="http://schemas.microsoft.com/office/drawing/2014/main" id="{38A63DFE-A201-C44B-D488-5C29DCA5FE80}"/>
              </a:ext>
            </a:extLst>
          </p:cNvPr>
          <p:cNvSpPr txBox="1"/>
          <p:nvPr/>
        </p:nvSpPr>
        <p:spPr>
          <a:xfrm>
            <a:off x="216681" y="1022903"/>
            <a:ext cx="6625670" cy="456535"/>
          </a:xfrm>
          <a:prstGeom prst="rect">
            <a:avLst/>
          </a:prstGeom>
          <a:noFill/>
        </p:spPr>
        <p:txBody>
          <a:bodyPr wrap="square">
            <a:spAutoFit/>
          </a:bodyPr>
          <a:lstStyle/>
          <a:p>
            <a:pPr lvl="0" algn="just">
              <a:lnSpc>
                <a:spcPct val="150000"/>
              </a:lnSpc>
              <a:spcBef>
                <a:spcPts val="600"/>
              </a:spcBef>
              <a:spcAft>
                <a:spcPts val="600"/>
              </a:spcAft>
            </a:pPr>
            <a:r>
              <a:rPr lang="en-US" b="1" dirty="0">
                <a:latin typeface="+mj-lt"/>
                <a:ea typeface="Times New Roman" panose="02020603050405020304" pitchFamily="18" charset="0"/>
              </a:rPr>
              <a:t>9</a:t>
            </a:r>
            <a:r>
              <a:rPr lang="vi-VN" b="1" dirty="0">
                <a:latin typeface="+mj-lt"/>
                <a:ea typeface="Times New Roman" panose="02020603050405020304" pitchFamily="18" charset="0"/>
              </a:rPr>
              <a:t>.</a:t>
            </a:r>
            <a:r>
              <a:rPr lang="en-US" b="1" dirty="0">
                <a:latin typeface="+mj-lt"/>
                <a:ea typeface="Times New Roman" panose="02020603050405020304" pitchFamily="18" charset="0"/>
              </a:rPr>
              <a:t> </a:t>
            </a:r>
            <a:r>
              <a:rPr lang="vi-VN" b="1" dirty="0">
                <a:latin typeface="+mj-lt"/>
                <a:ea typeface="Times New Roman" panose="02020603050405020304" pitchFamily="18" charset="0"/>
              </a:rPr>
              <a:t>archived_chats</a:t>
            </a:r>
            <a:r>
              <a:rPr lang="en-US" b="1" dirty="0">
                <a:latin typeface="+mj-lt"/>
                <a:ea typeface="Times New Roman" panose="02020603050405020304" pitchFamily="18" charset="0"/>
              </a:rPr>
              <a:t>: </a:t>
            </a:r>
            <a:r>
              <a:rPr lang="vi-VN" dirty="0">
                <a:latin typeface="+mj-lt"/>
                <a:ea typeface="Times New Roman" panose="02020603050405020304" pitchFamily="18" charset="0"/>
              </a:rPr>
              <a:t>Lưu trữ danh sách tin nhắn lưu trữ</a:t>
            </a:r>
            <a:r>
              <a:rPr lang="en-US" dirty="0">
                <a:latin typeface="+mj-lt"/>
                <a:ea typeface="Times New Roman" panose="02020603050405020304" pitchFamily="18" charset="0"/>
              </a:rPr>
              <a:t>.</a:t>
            </a:r>
            <a:endParaRPr lang="vi-VN" dirty="0">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920E07F5-9E3C-26CE-1675-3E8288386B0D}"/>
              </a:ext>
            </a:extLst>
          </p:cNvPr>
          <p:cNvPicPr>
            <a:picLocks noChangeAspect="1"/>
          </p:cNvPicPr>
          <p:nvPr/>
        </p:nvPicPr>
        <p:blipFill>
          <a:blip r:embed="rId3"/>
          <a:stretch>
            <a:fillRect/>
          </a:stretch>
        </p:blipFill>
        <p:spPr>
          <a:xfrm rot="720000">
            <a:off x="10272842" y="5071525"/>
            <a:ext cx="1015895" cy="1015895"/>
          </a:xfrm>
          <a:prstGeom prst="rect">
            <a:avLst/>
          </a:prstGeom>
        </p:spPr>
      </p:pic>
    </p:spTree>
    <p:extLst>
      <p:ext uri="{BB962C8B-B14F-4D97-AF65-F5344CB8AC3E}">
        <p14:creationId xmlns:p14="http://schemas.microsoft.com/office/powerpoint/2010/main" val="36947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ko-KR" sz="6600" b="1" dirty="0">
                <a:solidFill>
                  <a:schemeClr val="accent4"/>
                </a:solidFill>
              </a:rPr>
              <a:t>DEMO</a:t>
            </a:r>
            <a:endParaRPr lang="ko-KR" altLang="en-US" sz="6600" b="1" dirty="0">
              <a:solidFill>
                <a:schemeClr val="bg1"/>
              </a:solidFill>
            </a:endParaRPr>
          </a:p>
        </p:txBody>
      </p:sp>
      <p:pic>
        <p:nvPicPr>
          <p:cNvPr id="7" name="Picture Placeholder 6">
            <a:extLst>
              <a:ext uri="{FF2B5EF4-FFF2-40B4-BE49-F238E27FC236}">
                <a16:creationId xmlns:a16="http://schemas.microsoft.com/office/drawing/2014/main" id="{516659B6-9AE3-99B7-5752-CA291C2C2DC9}"/>
              </a:ext>
            </a:extLst>
          </p:cNvPr>
          <p:cNvPicPr>
            <a:picLocks noGrp="1" noChangeAspect="1"/>
          </p:cNvPicPr>
          <p:nvPr>
            <p:ph type="pic" idx="11"/>
          </p:nvPr>
        </p:nvPicPr>
        <p:blipFill>
          <a:blip r:embed="rId2">
            <a:extLst>
              <a:ext uri="{28A0092B-C50C-407E-A947-70E740481C1C}">
                <a14:useLocalDpi xmlns:a14="http://schemas.microsoft.com/office/drawing/2010/main" val="0"/>
              </a:ext>
            </a:extLst>
          </a:blip>
          <a:srcRect t="2049" b="2049"/>
          <a:stretch>
            <a:fillRect/>
          </a:stretch>
        </p:blipFill>
        <p:spPr/>
      </p:pic>
      <p:sp>
        <p:nvSpPr>
          <p:cNvPr id="36" name="Oval 8">
            <a:extLst>
              <a:ext uri="{FF2B5EF4-FFF2-40B4-BE49-F238E27FC236}">
                <a16:creationId xmlns:a16="http://schemas.microsoft.com/office/drawing/2014/main" id="{5C0B32F5-0817-4F94-9B28-11186C862B57}"/>
              </a:ext>
            </a:extLst>
          </p:cNvPr>
          <p:cNvSpPr/>
          <p:nvPr/>
        </p:nvSpPr>
        <p:spPr>
          <a:xfrm>
            <a:off x="2151524"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8">
            <a:extLst>
              <a:ext uri="{FF2B5EF4-FFF2-40B4-BE49-F238E27FC236}">
                <a16:creationId xmlns:a16="http://schemas.microsoft.com/office/drawing/2014/main" id="{0A085E2E-611A-F137-9F16-4484F37C771A}"/>
              </a:ext>
            </a:extLst>
          </p:cNvPr>
          <p:cNvSpPr/>
          <p:nvPr/>
        </p:nvSpPr>
        <p:spPr>
          <a:xfrm>
            <a:off x="4369820"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8">
            <a:extLst>
              <a:ext uri="{FF2B5EF4-FFF2-40B4-BE49-F238E27FC236}">
                <a16:creationId xmlns:a16="http://schemas.microsoft.com/office/drawing/2014/main" id="{C485D3A0-A572-63DC-C524-F1D74755A6B2}"/>
              </a:ext>
            </a:extLst>
          </p:cNvPr>
          <p:cNvSpPr/>
          <p:nvPr/>
        </p:nvSpPr>
        <p:spPr>
          <a:xfrm>
            <a:off x="6588116"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8">
            <a:extLst>
              <a:ext uri="{FF2B5EF4-FFF2-40B4-BE49-F238E27FC236}">
                <a16:creationId xmlns:a16="http://schemas.microsoft.com/office/drawing/2014/main" id="{F8CBE433-5959-9587-E0A9-CBBD94445C68}"/>
              </a:ext>
            </a:extLst>
          </p:cNvPr>
          <p:cNvSpPr/>
          <p:nvPr/>
        </p:nvSpPr>
        <p:spPr>
          <a:xfrm>
            <a:off x="8806413" y="4881200"/>
            <a:ext cx="1234062" cy="1219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 name="Picture 29">
            <a:extLst>
              <a:ext uri="{FF2B5EF4-FFF2-40B4-BE49-F238E27FC236}">
                <a16:creationId xmlns:a16="http://schemas.microsoft.com/office/drawing/2014/main" id="{8F50DC70-ACC1-A9C1-0904-813783337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37" y="5189519"/>
            <a:ext cx="602836" cy="602836"/>
          </a:xfrm>
          <a:prstGeom prst="rect">
            <a:avLst/>
          </a:prstGeom>
        </p:spPr>
      </p:pic>
      <p:pic>
        <p:nvPicPr>
          <p:cNvPr id="31" name="Picture 30">
            <a:extLst>
              <a:ext uri="{FF2B5EF4-FFF2-40B4-BE49-F238E27FC236}">
                <a16:creationId xmlns:a16="http://schemas.microsoft.com/office/drawing/2014/main" id="{5682965D-21D3-3F6F-B9F3-A3A622DFAFE5}"/>
              </a:ext>
            </a:extLst>
          </p:cNvPr>
          <p:cNvPicPr>
            <a:picLocks noChangeAspect="1"/>
          </p:cNvPicPr>
          <p:nvPr/>
        </p:nvPicPr>
        <p:blipFill>
          <a:blip r:embed="rId4">
            <a:extLst>
              <a:ext uri="{28A0092B-C50C-407E-A947-70E740481C1C}">
                <a14:useLocalDpi xmlns:a14="http://schemas.microsoft.com/office/drawing/2010/main" val="0"/>
              </a:ext>
            </a:extLst>
          </a:blip>
          <a:srcRect l="52" r="52"/>
          <a:stretch/>
        </p:blipFill>
        <p:spPr>
          <a:xfrm>
            <a:off x="4685433" y="5189519"/>
            <a:ext cx="602209" cy="602836"/>
          </a:xfrm>
          <a:prstGeom prst="rect">
            <a:avLst/>
          </a:prstGeom>
        </p:spPr>
      </p:pic>
      <p:pic>
        <p:nvPicPr>
          <p:cNvPr id="32" name="Picture 31">
            <a:extLst>
              <a:ext uri="{FF2B5EF4-FFF2-40B4-BE49-F238E27FC236}">
                <a16:creationId xmlns:a16="http://schemas.microsoft.com/office/drawing/2014/main" id="{2F35A90C-D823-17DE-4FC2-4F3738D96420}"/>
              </a:ext>
            </a:extLst>
          </p:cNvPr>
          <p:cNvPicPr>
            <a:picLocks noChangeAspect="1"/>
          </p:cNvPicPr>
          <p:nvPr/>
        </p:nvPicPr>
        <p:blipFill>
          <a:blip r:embed="rId5">
            <a:extLst>
              <a:ext uri="{28A0092B-C50C-407E-A947-70E740481C1C}">
                <a14:useLocalDpi xmlns:a14="http://schemas.microsoft.com/office/drawing/2010/main" val="0"/>
              </a:ext>
            </a:extLst>
          </a:blip>
          <a:srcRect l="52" r="52"/>
          <a:stretch/>
        </p:blipFill>
        <p:spPr>
          <a:xfrm>
            <a:off x="6903729" y="5189519"/>
            <a:ext cx="602209" cy="602836"/>
          </a:xfrm>
          <a:prstGeom prst="rect">
            <a:avLst/>
          </a:prstGeom>
        </p:spPr>
      </p:pic>
      <p:pic>
        <p:nvPicPr>
          <p:cNvPr id="33" name="Picture 32">
            <a:extLst>
              <a:ext uri="{FF2B5EF4-FFF2-40B4-BE49-F238E27FC236}">
                <a16:creationId xmlns:a16="http://schemas.microsoft.com/office/drawing/2014/main" id="{626204AE-7649-2898-8BCC-B245808B8A94}"/>
              </a:ext>
            </a:extLst>
          </p:cNvPr>
          <p:cNvPicPr>
            <a:picLocks noChangeAspect="1"/>
          </p:cNvPicPr>
          <p:nvPr/>
        </p:nvPicPr>
        <p:blipFill>
          <a:blip r:embed="rId6">
            <a:extLst>
              <a:ext uri="{28A0092B-C50C-407E-A947-70E740481C1C}">
                <a14:useLocalDpi xmlns:a14="http://schemas.microsoft.com/office/drawing/2010/main" val="0"/>
              </a:ext>
            </a:extLst>
          </a:blip>
          <a:srcRect l="52" r="52"/>
          <a:stretch/>
        </p:blipFill>
        <p:spPr>
          <a:xfrm>
            <a:off x="9122026" y="5189519"/>
            <a:ext cx="602209" cy="602836"/>
          </a:xfrm>
          <a:prstGeom prst="rect">
            <a:avLst/>
          </a:prstGeom>
        </p:spPr>
      </p:pic>
    </p:spTree>
    <p:extLst>
      <p:ext uri="{BB962C8B-B14F-4D97-AF65-F5344CB8AC3E}">
        <p14:creationId xmlns:p14="http://schemas.microsoft.com/office/powerpoint/2010/main" val="3147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8227FD2-2CB1-41A6-B662-639411A75929}"/>
              </a:ext>
            </a:extLst>
          </p:cNvPr>
          <p:cNvSpPr txBox="1"/>
          <p:nvPr/>
        </p:nvSpPr>
        <p:spPr>
          <a:xfrm>
            <a:off x="668131" y="4691243"/>
            <a:ext cx="10944982" cy="1815882"/>
          </a:xfrm>
          <a:prstGeom prst="rect">
            <a:avLst/>
          </a:prstGeom>
          <a:noFill/>
        </p:spPr>
        <p:txBody>
          <a:bodyPr wrap="square" rtlCol="0">
            <a:spAutoFit/>
          </a:bodyPr>
          <a:lstStyle/>
          <a:p>
            <a:pPr algn="just"/>
            <a:r>
              <a:rPr lang="vi-VN" sz="2800" dirty="0">
                <a:solidFill>
                  <a:schemeClr val="bg1"/>
                </a:solidFill>
              </a:rPr>
              <a:t>Nó hoạt động theo mô hình Backend-as-a-Service (BaaS), cung cấp cho các nhà phát triển một bộ công cụ và dịch vụ mạnh mẽ để xây dựng ứng dụng nhanh hơn, chất lượng cao hơn mà không cần phải tự xây dựng và quản lý hạ tầng backend phức tạp.</a:t>
            </a:r>
          </a:p>
        </p:txBody>
      </p:sp>
      <p:sp>
        <p:nvSpPr>
          <p:cNvPr id="21" name="Text Placeholder 13">
            <a:extLst>
              <a:ext uri="{FF2B5EF4-FFF2-40B4-BE49-F238E27FC236}">
                <a16:creationId xmlns:a16="http://schemas.microsoft.com/office/drawing/2014/main" id="{3D2C73D0-8DAC-480F-8F6D-3493087EE149}"/>
              </a:ext>
            </a:extLst>
          </p:cNvPr>
          <p:cNvSpPr txBox="1">
            <a:spLocks/>
          </p:cNvSpPr>
          <p:nvPr/>
        </p:nvSpPr>
        <p:spPr>
          <a:xfrm>
            <a:off x="578887" y="386128"/>
            <a:ext cx="3231113" cy="129027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bg1"/>
                </a:solidFill>
                <a:latin typeface="+mj-lt"/>
                <a:cs typeface="Arial" pitchFamily="34" charset="0"/>
              </a:rPr>
              <a:t>FIREBASE LÀ GÌ? </a:t>
            </a:r>
          </a:p>
        </p:txBody>
      </p:sp>
      <p:pic>
        <p:nvPicPr>
          <p:cNvPr id="3" name="Picture 2" descr="What is Firebase? The complete story, abridged. | by Doug Stevenson |  Firebase Developers | Medium">
            <a:extLst>
              <a:ext uri="{FF2B5EF4-FFF2-40B4-BE49-F238E27FC236}">
                <a16:creationId xmlns:a16="http://schemas.microsoft.com/office/drawing/2014/main" id="{8539682B-0160-6510-7507-24D62F772A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2050" y="386128"/>
            <a:ext cx="7871819" cy="4127081"/>
          </a:xfrm>
          <a:prstGeom prst="rect">
            <a:avLst/>
          </a:prstGeom>
          <a:noFill/>
          <a:ln>
            <a:solidFill>
              <a:schemeClr val="bg1">
                <a:lumMod val="85000"/>
              </a:schemeClr>
            </a:solidFill>
          </a:ln>
        </p:spPr>
      </p:pic>
      <p:sp>
        <p:nvSpPr>
          <p:cNvPr id="6" name="TextBox 5">
            <a:extLst>
              <a:ext uri="{FF2B5EF4-FFF2-40B4-BE49-F238E27FC236}">
                <a16:creationId xmlns:a16="http://schemas.microsoft.com/office/drawing/2014/main" id="{04F592A8-243A-415A-4CB3-E2CFD1C27CCD}"/>
              </a:ext>
            </a:extLst>
          </p:cNvPr>
          <p:cNvSpPr txBox="1"/>
          <p:nvPr/>
        </p:nvSpPr>
        <p:spPr>
          <a:xfrm>
            <a:off x="668130" y="1854433"/>
            <a:ext cx="2846035" cy="923330"/>
          </a:xfrm>
          <a:prstGeom prst="rect">
            <a:avLst/>
          </a:prstGeom>
          <a:noFill/>
        </p:spPr>
        <p:txBody>
          <a:bodyPr wrap="square" rtlCol="0">
            <a:spAutoFit/>
          </a:bodyPr>
          <a:lstStyle>
            <a:defPPr>
              <a:defRPr lang="en-US"/>
            </a:defPPr>
            <a:lvl1pPr>
              <a:defRPr sz="2800">
                <a:solidFill>
                  <a:schemeClr val="bg1"/>
                </a:solidFill>
              </a:defRPr>
            </a:lvl1pPr>
          </a:lstStyle>
          <a:p>
            <a:r>
              <a:rPr lang="en-US" dirty="0"/>
              <a:t>Firebase </a:t>
            </a:r>
            <a:r>
              <a:rPr lang="en-US" dirty="0" err="1"/>
              <a:t>là</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di </a:t>
            </a:r>
            <a:r>
              <a:rPr lang="en-US" dirty="0" err="1"/>
              <a:t>động</a:t>
            </a:r>
            <a:r>
              <a:rPr lang="en-US" dirty="0"/>
              <a:t> </a:t>
            </a:r>
            <a:r>
              <a:rPr lang="en-US" dirty="0" err="1"/>
              <a:t>và</a:t>
            </a:r>
            <a:r>
              <a:rPr lang="en-US" dirty="0"/>
              <a:t> web do Google </a:t>
            </a:r>
            <a:r>
              <a:rPr lang="en-US" dirty="0" err="1"/>
              <a:t>cung</a:t>
            </a:r>
            <a:r>
              <a:rPr lang="en-US" dirty="0"/>
              <a:t> </a:t>
            </a:r>
            <a:r>
              <a:rPr lang="en-US" dirty="0" err="1"/>
              <a:t>cấp</a:t>
            </a:r>
            <a:endParaRPr lang="en-US" dirty="0"/>
          </a:p>
        </p:txBody>
      </p:sp>
    </p:spTree>
    <p:extLst>
      <p:ext uri="{BB962C8B-B14F-4D97-AF65-F5344CB8AC3E}">
        <p14:creationId xmlns:p14="http://schemas.microsoft.com/office/powerpoint/2010/main" val="7880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EDD8-5EF2-03C6-E708-91A945549A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BA1D36E-4C89-88EE-F770-1DEB9E5E3C75}"/>
              </a:ext>
            </a:extLst>
          </p:cNvPr>
          <p:cNvSpPr>
            <a:spLocks noGrp="1"/>
          </p:cNvSpPr>
          <p:nvPr>
            <p:ph type="body" sz="quarter" idx="10"/>
          </p:nvPr>
        </p:nvSpPr>
        <p:spPr/>
        <p:txBody>
          <a:bodyPr/>
          <a:lstStyle/>
          <a:p>
            <a:r>
              <a:rPr lang="en-US" sz="3200" b="1" dirty="0"/>
              <a:t>GIỚI THIỆU FIREBASE FIRESTORE</a:t>
            </a:r>
          </a:p>
        </p:txBody>
      </p:sp>
      <p:sp>
        <p:nvSpPr>
          <p:cNvPr id="6" name="TextBox 5">
            <a:extLst>
              <a:ext uri="{FF2B5EF4-FFF2-40B4-BE49-F238E27FC236}">
                <a16:creationId xmlns:a16="http://schemas.microsoft.com/office/drawing/2014/main" id="{919D8F9E-A44E-1DBD-521A-7EAF7897C75A}"/>
              </a:ext>
            </a:extLst>
          </p:cNvPr>
          <p:cNvSpPr txBox="1"/>
          <p:nvPr/>
        </p:nvSpPr>
        <p:spPr>
          <a:xfrm>
            <a:off x="5016610" y="4575591"/>
            <a:ext cx="2242047" cy="369332"/>
          </a:xfrm>
          <a:prstGeom prst="rect">
            <a:avLst/>
          </a:prstGeom>
          <a:noFill/>
        </p:spPr>
        <p:txBody>
          <a:bodyPr wrap="square" rtlCol="0">
            <a:spAutoFit/>
          </a:bodyPr>
          <a:lstStyle/>
          <a:p>
            <a:pPr algn="ctr"/>
            <a:r>
              <a:rPr lang="en-US" altLang="ko-KR" b="1" dirty="0" err="1">
                <a:solidFill>
                  <a:schemeClr val="tx1">
                    <a:lumMod val="75000"/>
                    <a:lumOff val="25000"/>
                  </a:schemeClr>
                </a:solidFill>
                <a:cs typeface="Arial" pitchFamily="34" charset="0"/>
              </a:rPr>
              <a:t>Đặc</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điểm</a:t>
            </a:r>
            <a:r>
              <a:rPr lang="en-US" altLang="ko-KR" b="1" dirty="0">
                <a:solidFill>
                  <a:schemeClr val="tx1">
                    <a:lumMod val="75000"/>
                    <a:lumOff val="25000"/>
                  </a:schemeClr>
                </a:solidFill>
                <a:cs typeface="Arial" pitchFamily="34" charset="0"/>
              </a:rPr>
              <a:t> </a:t>
            </a:r>
            <a:r>
              <a:rPr lang="en-US" altLang="ko-KR" b="1" dirty="0" err="1">
                <a:solidFill>
                  <a:schemeClr val="tx1">
                    <a:lumMod val="75000"/>
                    <a:lumOff val="25000"/>
                  </a:schemeClr>
                </a:solidFill>
                <a:cs typeface="Arial" pitchFamily="34" charset="0"/>
              </a:rPr>
              <a:t>chính</a:t>
            </a:r>
            <a:endParaRPr lang="ko-KR" altLang="en-US" b="1" dirty="0">
              <a:solidFill>
                <a:schemeClr val="tx1">
                  <a:lumMod val="75000"/>
                  <a:lumOff val="25000"/>
                </a:schemeClr>
              </a:solidFill>
              <a:cs typeface="Arial" pitchFamily="34" charset="0"/>
            </a:endParaRPr>
          </a:p>
        </p:txBody>
      </p:sp>
      <p:sp>
        <p:nvSpPr>
          <p:cNvPr id="8" name="Block Arc 14">
            <a:extLst>
              <a:ext uri="{FF2B5EF4-FFF2-40B4-BE49-F238E27FC236}">
                <a16:creationId xmlns:a16="http://schemas.microsoft.com/office/drawing/2014/main" id="{1DAA29BE-D560-D502-03AE-F813E814AE60}"/>
              </a:ext>
            </a:extLst>
          </p:cNvPr>
          <p:cNvSpPr/>
          <p:nvPr/>
        </p:nvSpPr>
        <p:spPr>
          <a:xfrm>
            <a:off x="4259458" y="2309553"/>
            <a:ext cx="3667855" cy="3667855"/>
          </a:xfrm>
          <a:prstGeom prst="blockArc">
            <a:avLst>
              <a:gd name="adj1" fmla="val 5393158"/>
              <a:gd name="adj2" fmla="val 1720847"/>
              <a:gd name="adj3" fmla="val 214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15">
            <a:extLst>
              <a:ext uri="{FF2B5EF4-FFF2-40B4-BE49-F238E27FC236}">
                <a16:creationId xmlns:a16="http://schemas.microsoft.com/office/drawing/2014/main" id="{13C58793-3403-9CD9-BA18-9424D1E7CF52}"/>
              </a:ext>
            </a:extLst>
          </p:cNvPr>
          <p:cNvSpPr/>
          <p:nvPr/>
        </p:nvSpPr>
        <p:spPr>
          <a:xfrm>
            <a:off x="6045316" y="5295544"/>
            <a:ext cx="88927" cy="6818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val 16">
            <a:extLst>
              <a:ext uri="{FF2B5EF4-FFF2-40B4-BE49-F238E27FC236}">
                <a16:creationId xmlns:a16="http://schemas.microsoft.com/office/drawing/2014/main" id="{FD4604A7-74C1-FD64-46C0-A1880A42C514}"/>
              </a:ext>
            </a:extLst>
          </p:cNvPr>
          <p:cNvSpPr/>
          <p:nvPr/>
        </p:nvSpPr>
        <p:spPr>
          <a:xfrm>
            <a:off x="7318559" y="4771093"/>
            <a:ext cx="699516" cy="699516"/>
          </a:xfrm>
          <a:prstGeom prst="ellipse">
            <a:avLst/>
          </a:prstGeom>
          <a:solidFill>
            <a:schemeClr val="accent5"/>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50">
            <a:extLst>
              <a:ext uri="{FF2B5EF4-FFF2-40B4-BE49-F238E27FC236}">
                <a16:creationId xmlns:a16="http://schemas.microsoft.com/office/drawing/2014/main" id="{753B5A10-E51D-346C-67BE-D1E9A0ED381B}"/>
              </a:ext>
            </a:extLst>
          </p:cNvPr>
          <p:cNvSpPr/>
          <p:nvPr/>
        </p:nvSpPr>
        <p:spPr>
          <a:xfrm>
            <a:off x="5780713" y="2044297"/>
            <a:ext cx="699516" cy="699516"/>
          </a:xfrm>
          <a:prstGeom prst="ellipse">
            <a:avLst/>
          </a:prstGeom>
          <a:solidFill>
            <a:schemeClr val="accent3"/>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51">
            <a:extLst>
              <a:ext uri="{FF2B5EF4-FFF2-40B4-BE49-F238E27FC236}">
                <a16:creationId xmlns:a16="http://schemas.microsoft.com/office/drawing/2014/main" id="{7936138C-FEBF-E506-63D3-48C8E1621DD7}"/>
              </a:ext>
            </a:extLst>
          </p:cNvPr>
          <p:cNvSpPr/>
          <p:nvPr/>
        </p:nvSpPr>
        <p:spPr>
          <a:xfrm>
            <a:off x="4173925" y="3015075"/>
            <a:ext cx="699516" cy="699516"/>
          </a:xfrm>
          <a:prstGeom prst="ellipse">
            <a:avLst/>
          </a:prstGeom>
          <a:solidFill>
            <a:schemeClr val="accent2"/>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52">
            <a:extLst>
              <a:ext uri="{FF2B5EF4-FFF2-40B4-BE49-F238E27FC236}">
                <a16:creationId xmlns:a16="http://schemas.microsoft.com/office/drawing/2014/main" id="{DB8CEFC7-A3C1-E752-EE68-312DE53A8387}"/>
              </a:ext>
            </a:extLst>
          </p:cNvPr>
          <p:cNvSpPr/>
          <p:nvPr/>
        </p:nvSpPr>
        <p:spPr>
          <a:xfrm>
            <a:off x="4263648" y="4771093"/>
            <a:ext cx="699516" cy="699516"/>
          </a:xfrm>
          <a:prstGeom prst="ellipse">
            <a:avLst/>
          </a:prstGeom>
          <a:solidFill>
            <a:schemeClr val="accent1"/>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Oval 53">
            <a:extLst>
              <a:ext uri="{FF2B5EF4-FFF2-40B4-BE49-F238E27FC236}">
                <a16:creationId xmlns:a16="http://schemas.microsoft.com/office/drawing/2014/main" id="{7C8F69F6-5F85-7F3D-548F-5708BBA2BDFA}"/>
              </a:ext>
            </a:extLst>
          </p:cNvPr>
          <p:cNvSpPr/>
          <p:nvPr/>
        </p:nvSpPr>
        <p:spPr>
          <a:xfrm>
            <a:off x="7304821" y="2914952"/>
            <a:ext cx="699516" cy="699516"/>
          </a:xfrm>
          <a:prstGeom prst="ellipse">
            <a:avLst/>
          </a:prstGeom>
          <a:solidFill>
            <a:schemeClr val="accent4"/>
          </a:solidFill>
          <a:ln w="539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1945DD0-FA3E-EC42-7A5B-C199D3A2C140}"/>
              </a:ext>
            </a:extLst>
          </p:cNvPr>
          <p:cNvSpPr txBox="1"/>
          <p:nvPr/>
        </p:nvSpPr>
        <p:spPr>
          <a:xfrm>
            <a:off x="6479270" y="1763699"/>
            <a:ext cx="2969298" cy="584775"/>
          </a:xfrm>
          <a:prstGeom prst="rect">
            <a:avLst/>
          </a:prstGeom>
          <a:noFill/>
        </p:spPr>
        <p:txBody>
          <a:bodyPr wrap="square" rtlCol="0">
            <a:spAutoFit/>
          </a:bodyPr>
          <a:lstStyle/>
          <a:p>
            <a:r>
              <a:rPr lang="en-US" altLang="ko-KR" sz="1600" b="1" dirty="0" err="1">
                <a:solidFill>
                  <a:schemeClr val="accent3"/>
                </a:solidFill>
                <a:cs typeface="Arial" pitchFamily="34" charset="0"/>
              </a:rPr>
              <a:t>Đồng</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bộ</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thời</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gian</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thực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giữa</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các</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thiết</a:t>
            </a:r>
            <a:r>
              <a:rPr lang="en-US" altLang="ko-KR" sz="1600" b="1" dirty="0">
                <a:solidFill>
                  <a:schemeClr val="accent3"/>
                </a:solidFill>
                <a:cs typeface="Arial" pitchFamily="34" charset="0"/>
              </a:rPr>
              <a:t> </a:t>
            </a:r>
            <a:r>
              <a:rPr lang="en-US" altLang="ko-KR" sz="1600" b="1" dirty="0" err="1">
                <a:solidFill>
                  <a:schemeClr val="accent3"/>
                </a:solidFill>
                <a:cs typeface="Arial" pitchFamily="34" charset="0"/>
              </a:rPr>
              <a:t>bị</a:t>
            </a:r>
            <a:r>
              <a:rPr lang="en-US" altLang="ko-KR" sz="1600" b="1" dirty="0">
                <a:solidFill>
                  <a:schemeClr val="accent3"/>
                </a:solidFill>
                <a:cs typeface="Arial" pitchFamily="34" charset="0"/>
              </a:rPr>
              <a:t>.</a:t>
            </a:r>
            <a:endParaRPr lang="ko-KR" altLang="en-US" sz="1600" b="1" dirty="0">
              <a:solidFill>
                <a:schemeClr val="accent3"/>
              </a:solidFill>
              <a:cs typeface="Arial" pitchFamily="34" charset="0"/>
            </a:endParaRPr>
          </a:p>
        </p:txBody>
      </p:sp>
      <p:sp>
        <p:nvSpPr>
          <p:cNvPr id="28" name="TextBox 27">
            <a:extLst>
              <a:ext uri="{FF2B5EF4-FFF2-40B4-BE49-F238E27FC236}">
                <a16:creationId xmlns:a16="http://schemas.microsoft.com/office/drawing/2014/main" id="{F92FAD6F-6EF0-CD1F-D5BE-BE12ED9055B3}"/>
              </a:ext>
            </a:extLst>
          </p:cNvPr>
          <p:cNvSpPr txBox="1"/>
          <p:nvPr/>
        </p:nvSpPr>
        <p:spPr>
          <a:xfrm>
            <a:off x="8149917" y="2885626"/>
            <a:ext cx="2969298" cy="830997"/>
          </a:xfrm>
          <a:prstGeom prst="rect">
            <a:avLst/>
          </a:prstGeom>
          <a:noFill/>
        </p:spPr>
        <p:txBody>
          <a:bodyPr wrap="square" rtlCol="0">
            <a:spAutoFit/>
          </a:bodyPr>
          <a:lstStyle/>
          <a:p>
            <a:r>
              <a:rPr lang="en-US" altLang="ko-KR" sz="1600" b="1" dirty="0">
                <a:solidFill>
                  <a:schemeClr val="accent4"/>
                </a:solidFill>
                <a:cs typeface="Arial" pitchFamily="34" charset="0"/>
              </a:rPr>
              <a:t>Hỗ </a:t>
            </a:r>
            <a:r>
              <a:rPr lang="en-US" altLang="ko-KR" sz="1600" b="1" dirty="0" err="1">
                <a:solidFill>
                  <a:schemeClr val="accent4"/>
                </a:solidFill>
                <a:cs typeface="Arial" pitchFamily="34" charset="0"/>
              </a:rPr>
              <a:t>trợ</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làm</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việc</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ngoại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tuyến</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và</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tự</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động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đồng</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bộ</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khi</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có</a:t>
            </a:r>
            <a:r>
              <a:rPr lang="en-US" altLang="ko-KR" sz="1600" b="1" dirty="0">
                <a:solidFill>
                  <a:schemeClr val="accent4"/>
                </a:solidFill>
                <a:cs typeface="Arial" pitchFamily="34" charset="0"/>
              </a:rPr>
              <a:t> </a:t>
            </a:r>
            <a:r>
              <a:rPr lang="en-US" altLang="ko-KR" sz="1600" b="1" dirty="0" err="1">
                <a:solidFill>
                  <a:schemeClr val="accent4"/>
                </a:solidFill>
                <a:cs typeface="Arial" pitchFamily="34" charset="0"/>
              </a:rPr>
              <a:t>mạng</a:t>
            </a:r>
            <a:r>
              <a:rPr lang="en-US" altLang="ko-KR" sz="1600" b="1" dirty="0">
                <a:solidFill>
                  <a:schemeClr val="accent4"/>
                </a:solidFill>
                <a:cs typeface="Arial" pitchFamily="34" charset="0"/>
              </a:rPr>
              <a:t>.</a:t>
            </a:r>
            <a:endParaRPr lang="ko-KR" altLang="en-US" sz="1600" b="1" dirty="0">
              <a:solidFill>
                <a:schemeClr val="accent4"/>
              </a:solidFill>
              <a:cs typeface="Arial" pitchFamily="34" charset="0"/>
            </a:endParaRPr>
          </a:p>
        </p:txBody>
      </p:sp>
      <p:sp>
        <p:nvSpPr>
          <p:cNvPr id="31" name="TextBox 30">
            <a:extLst>
              <a:ext uri="{FF2B5EF4-FFF2-40B4-BE49-F238E27FC236}">
                <a16:creationId xmlns:a16="http://schemas.microsoft.com/office/drawing/2014/main" id="{23E87602-A20B-CCD9-0EEB-8BE3EB0C9513}"/>
              </a:ext>
            </a:extLst>
          </p:cNvPr>
          <p:cNvSpPr txBox="1"/>
          <p:nvPr/>
        </p:nvSpPr>
        <p:spPr>
          <a:xfrm>
            <a:off x="8071613" y="4755282"/>
            <a:ext cx="2969298" cy="830997"/>
          </a:xfrm>
          <a:prstGeom prst="rect">
            <a:avLst/>
          </a:prstGeom>
          <a:noFill/>
        </p:spPr>
        <p:txBody>
          <a:bodyPr wrap="square" rtlCol="0">
            <a:spAutoFit/>
          </a:bodyPr>
          <a:lstStyle/>
          <a:p>
            <a:r>
              <a:rPr lang="en-US" altLang="ko-KR" sz="1600" b="1" dirty="0" err="1">
                <a:solidFill>
                  <a:schemeClr val="accent5"/>
                </a:solidFill>
                <a:cs typeface="Arial" pitchFamily="34" charset="0"/>
              </a:rPr>
              <a:t>Mở</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rộng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toàn</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cầu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nhờ</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hạ</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tầng</a:t>
            </a:r>
            <a:r>
              <a:rPr lang="en-US" altLang="ko-KR" sz="1600" b="1" dirty="0">
                <a:solidFill>
                  <a:schemeClr val="accent5"/>
                </a:solidFill>
                <a:cs typeface="Arial" pitchFamily="34" charset="0"/>
              </a:rPr>
              <a:t> Google Cloud, </a:t>
            </a:r>
            <a:r>
              <a:rPr lang="en-US" altLang="ko-KR" sz="1600" b="1" dirty="0" err="1">
                <a:solidFill>
                  <a:schemeClr val="accent5"/>
                </a:solidFill>
                <a:cs typeface="Arial" pitchFamily="34" charset="0"/>
              </a:rPr>
              <a:t>đảm</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bảo</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hiệu</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năng</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và</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độ</a:t>
            </a:r>
            <a:r>
              <a:rPr lang="en-US" altLang="ko-KR" sz="1600" b="1" dirty="0">
                <a:solidFill>
                  <a:schemeClr val="accent5"/>
                </a:solidFill>
                <a:cs typeface="Arial" pitchFamily="34" charset="0"/>
              </a:rPr>
              <a:t> tin </a:t>
            </a:r>
            <a:r>
              <a:rPr lang="en-US" altLang="ko-KR" sz="1600" b="1" dirty="0" err="1">
                <a:solidFill>
                  <a:schemeClr val="accent5"/>
                </a:solidFill>
                <a:cs typeface="Arial" pitchFamily="34" charset="0"/>
              </a:rPr>
              <a:t>cậy</a:t>
            </a:r>
            <a:r>
              <a:rPr lang="en-US" altLang="ko-KR" sz="1600" b="1" dirty="0">
                <a:solidFill>
                  <a:schemeClr val="accent5"/>
                </a:solidFill>
                <a:cs typeface="Arial" pitchFamily="34" charset="0"/>
              </a:rPr>
              <a:t> </a:t>
            </a:r>
            <a:r>
              <a:rPr lang="en-US" altLang="ko-KR" sz="1600" b="1" dirty="0" err="1">
                <a:solidFill>
                  <a:schemeClr val="accent5"/>
                </a:solidFill>
                <a:cs typeface="Arial" pitchFamily="34" charset="0"/>
              </a:rPr>
              <a:t>cao</a:t>
            </a:r>
            <a:r>
              <a:rPr lang="en-US" altLang="ko-KR" sz="1600" b="1" dirty="0">
                <a:solidFill>
                  <a:schemeClr val="accent5"/>
                </a:solidFill>
                <a:cs typeface="Arial" pitchFamily="34" charset="0"/>
              </a:rPr>
              <a:t>.</a:t>
            </a:r>
            <a:endParaRPr lang="ko-KR" altLang="en-US" sz="1600" b="1" dirty="0">
              <a:solidFill>
                <a:schemeClr val="accent5"/>
              </a:solidFill>
              <a:cs typeface="Arial" pitchFamily="34" charset="0"/>
            </a:endParaRPr>
          </a:p>
        </p:txBody>
      </p:sp>
      <p:sp>
        <p:nvSpPr>
          <p:cNvPr id="34" name="TextBox 33">
            <a:extLst>
              <a:ext uri="{FF2B5EF4-FFF2-40B4-BE49-F238E27FC236}">
                <a16:creationId xmlns:a16="http://schemas.microsoft.com/office/drawing/2014/main" id="{C3539983-6B3A-04B7-8FD3-BB78B4365283}"/>
              </a:ext>
            </a:extLst>
          </p:cNvPr>
          <p:cNvSpPr txBox="1"/>
          <p:nvPr/>
        </p:nvSpPr>
        <p:spPr>
          <a:xfrm>
            <a:off x="907588" y="2883594"/>
            <a:ext cx="3182630" cy="830997"/>
          </a:xfrm>
          <a:prstGeom prst="rect">
            <a:avLst/>
          </a:prstGeom>
          <a:noFill/>
        </p:spPr>
        <p:txBody>
          <a:bodyPr wrap="square" rtlCol="0">
            <a:spAutoFit/>
          </a:bodyPr>
          <a:lstStyle/>
          <a:p>
            <a:pPr algn="r"/>
            <a:r>
              <a:rPr lang="vi-VN" altLang="ko-KR" sz="1600" b="1" dirty="0">
                <a:solidFill>
                  <a:schemeClr val="accent2"/>
                </a:solidFill>
                <a:cs typeface="Arial" pitchFamily="34" charset="0"/>
              </a:rPr>
              <a:t>Lưu trữ dữ liệu dưới dạng document–collection, linh hoạt và hỗ trợ truy vấn phức tạp.</a:t>
            </a:r>
            <a:endParaRPr lang="ko-KR" altLang="en-US" sz="1600" b="1" dirty="0">
              <a:solidFill>
                <a:schemeClr val="accent2"/>
              </a:solidFill>
              <a:cs typeface="Arial" pitchFamily="34" charset="0"/>
            </a:endParaRPr>
          </a:p>
        </p:txBody>
      </p:sp>
      <p:sp>
        <p:nvSpPr>
          <p:cNvPr id="37" name="TextBox 36">
            <a:extLst>
              <a:ext uri="{FF2B5EF4-FFF2-40B4-BE49-F238E27FC236}">
                <a16:creationId xmlns:a16="http://schemas.microsoft.com/office/drawing/2014/main" id="{5D8BD400-DBA6-D110-E984-1560E36813B2}"/>
              </a:ext>
            </a:extLst>
          </p:cNvPr>
          <p:cNvSpPr txBox="1"/>
          <p:nvPr/>
        </p:nvSpPr>
        <p:spPr>
          <a:xfrm>
            <a:off x="1151089" y="4888757"/>
            <a:ext cx="2977822" cy="584775"/>
          </a:xfrm>
          <a:prstGeom prst="rect">
            <a:avLst/>
          </a:prstGeom>
          <a:noFill/>
        </p:spPr>
        <p:txBody>
          <a:bodyPr wrap="square" rtlCol="0">
            <a:spAutoFit/>
          </a:bodyPr>
          <a:lstStyle/>
          <a:p>
            <a:pPr algn="r"/>
            <a:r>
              <a:rPr lang="vi-VN" altLang="ko-KR" sz="1600" b="1" dirty="0">
                <a:solidFill>
                  <a:schemeClr val="accent1"/>
                </a:solidFill>
                <a:cs typeface="Arial" pitchFamily="34" charset="0"/>
              </a:rPr>
              <a:t>Cho phép lọc, sắp xếp dữ liệu trên nhiều trường.</a:t>
            </a:r>
            <a:endParaRPr lang="ko-KR" altLang="en-US" sz="1600" b="1" dirty="0">
              <a:solidFill>
                <a:schemeClr val="accent1"/>
              </a:solidFill>
              <a:cs typeface="Arial" pitchFamily="34" charset="0"/>
            </a:endParaRPr>
          </a:p>
        </p:txBody>
      </p:sp>
      <p:sp>
        <p:nvSpPr>
          <p:cNvPr id="4" name="TextBox 3">
            <a:extLst>
              <a:ext uri="{FF2B5EF4-FFF2-40B4-BE49-F238E27FC236}">
                <a16:creationId xmlns:a16="http://schemas.microsoft.com/office/drawing/2014/main" id="{3082DDDC-7ACD-CB28-E56E-B9BC407227A8}"/>
              </a:ext>
            </a:extLst>
          </p:cNvPr>
          <p:cNvSpPr txBox="1"/>
          <p:nvPr/>
        </p:nvSpPr>
        <p:spPr>
          <a:xfrm>
            <a:off x="476724" y="1253051"/>
            <a:ext cx="4753368" cy="1015663"/>
          </a:xfrm>
          <a:prstGeom prst="rect">
            <a:avLst/>
          </a:prstGeom>
          <a:noFill/>
        </p:spPr>
        <p:txBody>
          <a:bodyPr wrap="square">
            <a:spAutoFit/>
          </a:bodyPr>
          <a:lstStyle/>
          <a:p>
            <a:r>
              <a:rPr lang="vi-VN" sz="2000" i="1" dirty="0"/>
              <a:t>Cloud Firestore là cơ sở dữ liệu NoSQL dạng tài liệu của Firebase, kế thừa và nâng cấp từ Realtime Database.</a:t>
            </a:r>
            <a:endParaRPr lang="en-US" sz="2000" i="1" dirty="0"/>
          </a:p>
        </p:txBody>
      </p:sp>
      <p:pic>
        <p:nvPicPr>
          <p:cNvPr id="1026" name="Picture 2" descr="Cloud Firestore | Store and sync app data at global scale | Firebase">
            <a:extLst>
              <a:ext uri="{FF2B5EF4-FFF2-40B4-BE49-F238E27FC236}">
                <a16:creationId xmlns:a16="http://schemas.microsoft.com/office/drawing/2014/main" id="{6205C0AD-B7D9-EA7C-CDB1-B129F8631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1949" y="2740699"/>
            <a:ext cx="2014364" cy="2014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ument 2 icon">
            <a:extLst>
              <a:ext uri="{FF2B5EF4-FFF2-40B4-BE49-F238E27FC236}">
                <a16:creationId xmlns:a16="http://schemas.microsoft.com/office/drawing/2014/main" id="{6AB27EEC-8927-3BC4-9F92-98C534885E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6149" y="3187299"/>
            <a:ext cx="355069" cy="3550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120CF231-4BAD-3DE0-6D3B-A853D94B7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50" y="2241634"/>
            <a:ext cx="304843" cy="304843"/>
          </a:xfrm>
          <a:prstGeom prst="rect">
            <a:avLst/>
          </a:prstGeom>
        </p:spPr>
      </p:pic>
      <p:pic>
        <p:nvPicPr>
          <p:cNvPr id="46" name="Picture 45">
            <a:extLst>
              <a:ext uri="{FF2B5EF4-FFF2-40B4-BE49-F238E27FC236}">
                <a16:creationId xmlns:a16="http://schemas.microsoft.com/office/drawing/2014/main" id="{DEA9225E-A795-594B-D0B5-30A6564E4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990" y="4930435"/>
            <a:ext cx="380833" cy="380833"/>
          </a:xfrm>
          <a:prstGeom prst="rect">
            <a:avLst/>
          </a:prstGeom>
        </p:spPr>
      </p:pic>
      <p:pic>
        <p:nvPicPr>
          <p:cNvPr id="48" name="Picture 47">
            <a:extLst>
              <a:ext uri="{FF2B5EF4-FFF2-40B4-BE49-F238E27FC236}">
                <a16:creationId xmlns:a16="http://schemas.microsoft.com/office/drawing/2014/main" id="{53879577-38EB-F414-1F75-2FDEB7C9B1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6960" y="4919494"/>
            <a:ext cx="402714" cy="402714"/>
          </a:xfrm>
          <a:prstGeom prst="rect">
            <a:avLst/>
          </a:prstGeom>
        </p:spPr>
      </p:pic>
      <p:pic>
        <p:nvPicPr>
          <p:cNvPr id="50" name="Picture 49">
            <a:extLst>
              <a:ext uri="{FF2B5EF4-FFF2-40B4-BE49-F238E27FC236}">
                <a16:creationId xmlns:a16="http://schemas.microsoft.com/office/drawing/2014/main" id="{F6618253-A25E-2C95-CF0D-D114F2FAD8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656" y="3019787"/>
            <a:ext cx="489847" cy="489847"/>
          </a:xfrm>
          <a:prstGeom prst="rect">
            <a:avLst/>
          </a:prstGeom>
        </p:spPr>
      </p:pic>
    </p:spTree>
    <p:extLst>
      <p:ext uri="{BB962C8B-B14F-4D97-AF65-F5344CB8AC3E}">
        <p14:creationId xmlns:p14="http://schemas.microsoft.com/office/powerpoint/2010/main" val="25079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9487E-DA3F-BA48-278A-50192FADE2A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863FB6A-12E6-367B-C9FD-4EED0763F6EE}"/>
              </a:ext>
            </a:extLst>
          </p:cNvPr>
          <p:cNvSpPr>
            <a:spLocks noGrp="1"/>
          </p:cNvSpPr>
          <p:nvPr>
            <p:ph type="body" sz="quarter" idx="10"/>
          </p:nvPr>
        </p:nvSpPr>
        <p:spPr/>
        <p:txBody>
          <a:bodyPr/>
          <a:lstStyle/>
          <a:p>
            <a:r>
              <a:rPr lang="en-US" altLang="ko-KR" sz="2800" b="1" dirty="0"/>
              <a:t>LỊCH SỬ PHÁT TRIỂN FIREBASE FIRESTORE</a:t>
            </a:r>
          </a:p>
        </p:txBody>
      </p:sp>
      <p:sp>
        <p:nvSpPr>
          <p:cNvPr id="34" name="AutoShape 12">
            <a:extLst>
              <a:ext uri="{FF2B5EF4-FFF2-40B4-BE49-F238E27FC236}">
                <a16:creationId xmlns:a16="http://schemas.microsoft.com/office/drawing/2014/main" id="{2818C3DF-9C74-575D-AAC1-731FF920DA11}"/>
              </a:ext>
            </a:extLst>
          </p:cNvPr>
          <p:cNvSpPr>
            <a:spLocks noChangeArrowheads="1"/>
          </p:cNvSpPr>
          <p:nvPr/>
        </p:nvSpPr>
        <p:spPr bwMode="auto">
          <a:xfrm>
            <a:off x="914400" y="2982424"/>
            <a:ext cx="10400232" cy="1350150"/>
          </a:xfrm>
          <a:prstGeom prst="rightArrow">
            <a:avLst>
              <a:gd name="adj1" fmla="val 45285"/>
              <a:gd name="adj2" fmla="val 76984"/>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nvGrpSpPr>
          <p:cNvPr id="35" name="Group 2">
            <a:extLst>
              <a:ext uri="{FF2B5EF4-FFF2-40B4-BE49-F238E27FC236}">
                <a16:creationId xmlns:a16="http://schemas.microsoft.com/office/drawing/2014/main" id="{E63D232D-25AE-F3B0-5C67-066838AEBB0B}"/>
              </a:ext>
            </a:extLst>
          </p:cNvPr>
          <p:cNvGrpSpPr/>
          <p:nvPr/>
        </p:nvGrpSpPr>
        <p:grpSpPr>
          <a:xfrm>
            <a:off x="7901347" y="1372837"/>
            <a:ext cx="2451227" cy="1216714"/>
            <a:chOff x="6210998" y="1433695"/>
            <a:chExt cx="1457346" cy="1216714"/>
          </a:xfrm>
        </p:grpSpPr>
        <p:sp>
          <p:nvSpPr>
            <p:cNvPr id="36" name="TextBox 35">
              <a:extLst>
                <a:ext uri="{FF2B5EF4-FFF2-40B4-BE49-F238E27FC236}">
                  <a16:creationId xmlns:a16="http://schemas.microsoft.com/office/drawing/2014/main" id="{067DFAEE-B22E-649F-5052-E23DB6FB0F5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Trình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mô</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phỏng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cục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bộ</a:t>
              </a:r>
              <a:endParaRPr lang="ko-KR" altLang="en-US" sz="14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D33DC8FD-F77B-E0B6-F1FC-DB21BF678AE4}"/>
                </a:ext>
              </a:extLst>
            </p:cNvPr>
            <p:cNvSpPr txBox="1"/>
            <p:nvPr/>
          </p:nvSpPr>
          <p:spPr>
            <a:xfrm>
              <a:off x="6210998" y="1696302"/>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Cập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nhật</a:t>
              </a:r>
              <a:r>
                <a:rPr lang="en-US" altLang="ko-KR" sz="1400" dirty="0">
                  <a:solidFill>
                    <a:schemeClr val="tx1">
                      <a:lumMod val="75000"/>
                      <a:lumOff val="25000"/>
                    </a:schemeClr>
                  </a:solidFill>
                  <a:cs typeface="Arial" pitchFamily="34" charset="0"/>
                </a:rPr>
                <a:t> Local Emulator Suite, </a:t>
              </a:r>
              <a:r>
                <a:rPr lang="en-US" altLang="ko-KR" sz="1400" dirty="0" err="1">
                  <a:solidFill>
                    <a:schemeClr val="tx1">
                      <a:lumMod val="75000"/>
                      <a:lumOff val="25000"/>
                    </a:schemeClr>
                  </a:solidFill>
                  <a:cs typeface="Arial" pitchFamily="34" charset="0"/>
                </a:rPr>
                <a:t>cho</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phép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phát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triển</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kiểm</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Firestore</a:t>
              </a:r>
              <a:r>
                <a:rPr lang="en-US" altLang="ko-KR" sz="1400" dirty="0">
                  <a:solidFill>
                    <a:schemeClr val="tx1">
                      <a:lumMod val="75000"/>
                      <a:lumOff val="25000"/>
                    </a:schemeClr>
                  </a:solidFill>
                  <a:cs typeface="Arial" pitchFamily="34" charset="0"/>
                </a:rPr>
                <a:t> offline, </a:t>
              </a:r>
              <a:r>
                <a:rPr lang="en-US" altLang="ko-KR" sz="1400" dirty="0" err="1">
                  <a:solidFill>
                    <a:schemeClr val="tx1">
                      <a:lumMod val="75000"/>
                      <a:lumOff val="25000"/>
                    </a:schemeClr>
                  </a:solidFill>
                  <a:cs typeface="Arial" pitchFamily="34" charset="0"/>
                </a:rPr>
                <a:t>hỗ</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trợ</a:t>
              </a:r>
              <a:r>
                <a:rPr lang="en-US" altLang="ko-KR" sz="1400" dirty="0">
                  <a:solidFill>
                    <a:schemeClr val="tx1">
                      <a:lumMod val="75000"/>
                      <a:lumOff val="25000"/>
                    </a:schemeClr>
                  </a:solidFill>
                  <a:cs typeface="Arial" pitchFamily="34" charset="0"/>
                </a:rPr>
                <a:t> CI/CD </a:t>
              </a:r>
              <a:r>
                <a:rPr lang="en-US" altLang="ko-KR" sz="1400" dirty="0" err="1">
                  <a:solidFill>
                    <a:schemeClr val="tx1">
                      <a:lumMod val="75000"/>
                      <a:lumOff val="25000"/>
                    </a:schemeClr>
                  </a:solidFill>
                  <a:cs typeface="Arial" pitchFamily="34" charset="0"/>
                </a:rPr>
                <a:t>và</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giảm</a:t>
              </a:r>
              <a:r>
                <a:rPr lang="en-US" altLang="ko-KR" sz="1400" dirty="0">
                  <a:solidFill>
                    <a:schemeClr val="tx1">
                      <a:lumMod val="75000"/>
                      <a:lumOff val="25000"/>
                    </a:schemeClr>
                  </a:solidFill>
                  <a:cs typeface="Arial" pitchFamily="34" charset="0"/>
                </a:rPr>
                <a:t> chi </a:t>
              </a:r>
              <a:r>
                <a:rPr lang="en-US" altLang="ko-KR" sz="1400" dirty="0" err="1">
                  <a:solidFill>
                    <a:schemeClr val="tx1">
                      <a:lumMod val="75000"/>
                      <a:lumOff val="25000"/>
                    </a:schemeClr>
                  </a:solidFill>
                  <a:cs typeface="Arial" pitchFamily="34" charset="0"/>
                </a:rPr>
                <a:t>phí</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grpSp>
      <p:grpSp>
        <p:nvGrpSpPr>
          <p:cNvPr id="38" name="Group 5">
            <a:extLst>
              <a:ext uri="{FF2B5EF4-FFF2-40B4-BE49-F238E27FC236}">
                <a16:creationId xmlns:a16="http://schemas.microsoft.com/office/drawing/2014/main" id="{270C6739-FDF9-DD77-1769-655FB58F6C2A}"/>
              </a:ext>
            </a:extLst>
          </p:cNvPr>
          <p:cNvGrpSpPr/>
          <p:nvPr/>
        </p:nvGrpSpPr>
        <p:grpSpPr>
          <a:xfrm>
            <a:off x="5864413" y="4675018"/>
            <a:ext cx="2855340" cy="974339"/>
            <a:chOff x="6210998" y="1433695"/>
            <a:chExt cx="1457346" cy="974339"/>
          </a:xfrm>
        </p:grpSpPr>
        <p:sp>
          <p:nvSpPr>
            <p:cNvPr id="39" name="TextBox 38">
              <a:extLst>
                <a:ext uri="{FF2B5EF4-FFF2-40B4-BE49-F238E27FC236}">
                  <a16:creationId xmlns:a16="http://schemas.microsoft.com/office/drawing/2014/main" id="{BB870E02-603D-C777-FD2B-24BF08D4DDEA}"/>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Nâng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cấp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truy</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vấn</a:t>
              </a:r>
              <a:endParaRPr lang="ko-KR" altLang="en-US" sz="14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1588E579-D576-677C-1AD1-F399BF3CBC2A}"/>
                </a:ext>
              </a:extLst>
            </p:cNvPr>
            <p:cNvSpPr txBox="1"/>
            <p:nvPr/>
          </p:nvSpPr>
          <p:spPr>
            <a:xfrm>
              <a:off x="6210998" y="1669370"/>
              <a:ext cx="1457346" cy="738664"/>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Thêm các toán tử </a:t>
              </a:r>
              <a:r>
                <a:rPr lang="vi-VN" altLang="ko-KR" sz="1400" i="1" dirty="0">
                  <a:solidFill>
                    <a:schemeClr val="tx1">
                      <a:lumMod val="75000"/>
                      <a:lumOff val="25000"/>
                    </a:schemeClr>
                  </a:solidFill>
                  <a:cs typeface="Arial" pitchFamily="34" charset="0"/>
                </a:rPr>
                <a:t>in, not-in, array-contains-any</a:t>
              </a:r>
              <a:r>
                <a:rPr lang="vi-VN" altLang="ko-KR" sz="1400" dirty="0">
                  <a:solidFill>
                    <a:schemeClr val="tx1">
                      <a:lumMod val="75000"/>
                      <a:lumOff val="25000"/>
                    </a:schemeClr>
                  </a:solidFill>
                  <a:cs typeface="Arial" pitchFamily="34" charset="0"/>
                </a:rPr>
                <a:t> giúp thực hiện truy vấn phức tạp hiệu quả hơn.</a:t>
              </a:r>
              <a:endParaRPr lang="ko-KR" altLang="en-US" sz="1400" dirty="0">
                <a:solidFill>
                  <a:schemeClr val="tx1">
                    <a:lumMod val="75000"/>
                    <a:lumOff val="25000"/>
                  </a:schemeClr>
                </a:solidFill>
                <a:cs typeface="Arial" pitchFamily="34" charset="0"/>
              </a:endParaRPr>
            </a:p>
          </p:txBody>
        </p:sp>
      </p:grpSp>
      <p:grpSp>
        <p:nvGrpSpPr>
          <p:cNvPr id="41" name="Group 8">
            <a:extLst>
              <a:ext uri="{FF2B5EF4-FFF2-40B4-BE49-F238E27FC236}">
                <a16:creationId xmlns:a16="http://schemas.microsoft.com/office/drawing/2014/main" id="{69F6E200-466C-5C10-7AB4-CCE97CB059AA}"/>
              </a:ext>
            </a:extLst>
          </p:cNvPr>
          <p:cNvGrpSpPr/>
          <p:nvPr/>
        </p:nvGrpSpPr>
        <p:grpSpPr>
          <a:xfrm>
            <a:off x="2217355" y="4675018"/>
            <a:ext cx="3012774" cy="1184939"/>
            <a:chOff x="6210998" y="1433695"/>
            <a:chExt cx="1457346" cy="1184939"/>
          </a:xfrm>
        </p:grpSpPr>
        <p:sp>
          <p:nvSpPr>
            <p:cNvPr id="42" name="TextBox 41">
              <a:extLst>
                <a:ext uri="{FF2B5EF4-FFF2-40B4-BE49-F238E27FC236}">
                  <a16:creationId xmlns:a16="http://schemas.microsoft.com/office/drawing/2014/main" id="{6B4D4094-AD3A-57EF-6FE9-C5A3328492AC}"/>
                </a:ext>
              </a:extLst>
            </p:cNvPr>
            <p:cNvSpPr txBox="1"/>
            <p:nvPr/>
          </p:nvSpPr>
          <p:spPr>
            <a:xfrm>
              <a:off x="6210998" y="1433695"/>
              <a:ext cx="1457346" cy="523220"/>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Hỗ</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trợ</a:t>
              </a:r>
              <a:r>
                <a:rPr lang="en-US" altLang="ko-KR" sz="1400" b="1" dirty="0">
                  <a:solidFill>
                    <a:schemeClr val="tx1">
                      <a:lumMod val="75000"/>
                      <a:lumOff val="25000"/>
                    </a:schemeClr>
                  </a:solidFill>
                  <a:cs typeface="Arial" pitchFamily="34" charset="0"/>
                </a:rPr>
                <a:t> Cloud Functions Triggers</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E32998F7-5730-1E06-7C35-0DF4C4D66472}"/>
                </a:ext>
              </a:extLst>
            </p:cNvPr>
            <p:cNvSpPr txBox="1"/>
            <p:nvPr/>
          </p:nvSpPr>
          <p:spPr>
            <a:xfrm>
              <a:off x="6210998" y="1664527"/>
              <a:ext cx="1457346" cy="954107"/>
            </a:xfrm>
            <a:prstGeom prst="rect">
              <a:avLst/>
            </a:prstGeom>
            <a:noFill/>
          </p:spPr>
          <p:txBody>
            <a:bodyPr wrap="square" rtlCol="0">
              <a:spAutoFit/>
            </a:bodyPr>
            <a:lstStyle/>
            <a:p>
              <a:pPr algn="ctr"/>
              <a:r>
                <a:rPr lang="en-US" altLang="ko-KR" sz="1400" dirty="0" err="1">
                  <a:solidFill>
                    <a:schemeClr val="tx1">
                      <a:lumMod val="75000"/>
                      <a:lumOff val="25000"/>
                    </a:schemeClr>
                  </a:solidFill>
                  <a:cs typeface="Arial" pitchFamily="34" charset="0"/>
                </a:rPr>
                <a:t>Bổ</a:t>
              </a:r>
              <a:r>
                <a:rPr lang="en-US" altLang="ko-KR" sz="1400" dirty="0">
                  <a:solidFill>
                    <a:schemeClr val="tx1">
                      <a:lumMod val="75000"/>
                      <a:lumOff val="25000"/>
                    </a:schemeClr>
                  </a:solidFill>
                  <a:cs typeface="Arial" pitchFamily="34" charset="0"/>
                </a:rPr>
                <a:t> sung </a:t>
              </a:r>
              <a:r>
                <a:rPr lang="en-US" altLang="ko-KR" sz="1400" dirty="0" err="1">
                  <a:solidFill>
                    <a:schemeClr val="tx1">
                      <a:lumMod val="75000"/>
                      <a:lumOff val="25000"/>
                    </a:schemeClr>
                  </a:solidFill>
                  <a:cs typeface="Arial" pitchFamily="34" charset="0"/>
                </a:rPr>
                <a:t>khả</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chạy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mã</a:t>
              </a:r>
              <a:r>
                <a:rPr lang="en-US" altLang="ko-KR" sz="1400" dirty="0">
                  <a:solidFill>
                    <a:schemeClr val="tx1">
                      <a:lumMod val="75000"/>
                      <a:lumOff val="25000"/>
                    </a:schemeClr>
                  </a:solidFill>
                  <a:cs typeface="Arial" pitchFamily="34" charset="0"/>
                </a:rPr>
                <a:t> server </a:t>
              </a:r>
              <a:r>
                <a:rPr lang="en-US" altLang="ko-KR" sz="1400" dirty="0" err="1">
                  <a:solidFill>
                    <a:schemeClr val="tx1">
                      <a:lumMod val="75000"/>
                      <a:lumOff val="25000"/>
                    </a:schemeClr>
                  </a:solidFill>
                  <a:cs typeface="Arial" pitchFamily="34" charset="0"/>
                </a:rPr>
                <a:t>tự</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động</a:t>
              </a:r>
              <a:r>
                <a:rPr lang="en-US" altLang="ko-KR" sz="1400" dirty="0">
                  <a:solidFill>
                    <a:schemeClr val="tx1">
                      <a:lumMod val="75000"/>
                      <a:lumOff val="25000"/>
                    </a:schemeClr>
                  </a:solidFill>
                  <a:cs typeface="Arial" pitchFamily="34" charset="0"/>
                </a:rPr>
                <a:t> (trigger) </a:t>
              </a:r>
              <a:r>
                <a:rPr lang="en-US" altLang="ko-KR" sz="1400" dirty="0" err="1">
                  <a:solidFill>
                    <a:schemeClr val="tx1">
                      <a:lumMod val="75000"/>
                      <a:lumOff val="25000"/>
                    </a:schemeClr>
                  </a:solidFill>
                  <a:cs typeface="Arial" pitchFamily="34" charset="0"/>
                </a:rPr>
                <a:t>khi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dữ</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liệu</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thay</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đổi</a:t>
              </a:r>
              <a:r>
                <a:rPr lang="en-US" altLang="ko-KR" sz="1400" dirty="0">
                  <a:solidFill>
                    <a:schemeClr val="tx1">
                      <a:lumMod val="75000"/>
                      <a:lumOff val="25000"/>
                    </a:schemeClr>
                  </a:solidFill>
                  <a:cs typeface="Arial" pitchFamily="34" charset="0"/>
                </a:rPr>
                <a:t> – </a:t>
              </a:r>
              <a:r>
                <a:rPr lang="en-US" altLang="ko-KR" sz="1400" dirty="0" err="1">
                  <a:solidFill>
                    <a:schemeClr val="tx1">
                      <a:lumMod val="75000"/>
                      <a:lumOff val="25000"/>
                    </a:schemeClr>
                  </a:solidFill>
                  <a:cs typeface="Arial" pitchFamily="34" charset="0"/>
                </a:rPr>
                <a:t>mở</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rộng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tính</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năng</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xử</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lý</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phía</a:t>
              </a:r>
              <a:r>
                <a:rPr lang="en-US" altLang="ko-KR" sz="1400" dirty="0">
                  <a:solidFill>
                    <a:schemeClr val="tx1">
                      <a:lumMod val="75000"/>
                      <a:lumOff val="25000"/>
                    </a:schemeClr>
                  </a:solidFill>
                  <a:cs typeface="Arial" pitchFamily="34" charset="0"/>
                </a:rPr>
                <a:t> backend.</a:t>
              </a:r>
              <a:endParaRPr lang="ko-KR" altLang="en-US" sz="1400" dirty="0">
                <a:solidFill>
                  <a:schemeClr val="tx1">
                    <a:lumMod val="75000"/>
                    <a:lumOff val="25000"/>
                  </a:schemeClr>
                </a:solidFill>
                <a:cs typeface="Arial" pitchFamily="34" charset="0"/>
              </a:endParaRPr>
            </a:p>
          </p:txBody>
        </p:sp>
      </p:grpSp>
      <p:grpSp>
        <p:nvGrpSpPr>
          <p:cNvPr id="44" name="Group 11">
            <a:extLst>
              <a:ext uri="{FF2B5EF4-FFF2-40B4-BE49-F238E27FC236}">
                <a16:creationId xmlns:a16="http://schemas.microsoft.com/office/drawing/2014/main" id="{2AE08E1B-433A-1C32-FCEA-BC8947432AC7}"/>
              </a:ext>
            </a:extLst>
          </p:cNvPr>
          <p:cNvGrpSpPr/>
          <p:nvPr/>
        </p:nvGrpSpPr>
        <p:grpSpPr>
          <a:xfrm>
            <a:off x="4282298" y="1370097"/>
            <a:ext cx="2451230" cy="1219454"/>
            <a:chOff x="6210998" y="1433695"/>
            <a:chExt cx="1457346" cy="1219454"/>
          </a:xfrm>
        </p:grpSpPr>
        <p:sp>
          <p:nvSpPr>
            <p:cNvPr id="45" name="TextBox 44">
              <a:extLst>
                <a:ext uri="{FF2B5EF4-FFF2-40B4-BE49-F238E27FC236}">
                  <a16:creationId xmlns:a16="http://schemas.microsoft.com/office/drawing/2014/main" id="{4EC5E369-E9CB-EE44-B5EC-8A682C4C2A67}"/>
                </a:ext>
              </a:extLst>
            </p:cNvPr>
            <p:cNvSpPr txBox="1"/>
            <p:nvPr/>
          </p:nvSpPr>
          <p:spPr>
            <a:xfrm>
              <a:off x="6210998" y="1433695"/>
              <a:ext cx="1457346" cy="3077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Chính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thức</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phát</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hành</a:t>
              </a:r>
              <a:r>
                <a:rPr lang="en-US" altLang="ko-KR" sz="1400" b="1" dirty="0">
                  <a:solidFill>
                    <a:schemeClr val="tx1">
                      <a:lumMod val="75000"/>
                      <a:lumOff val="25000"/>
                    </a:schemeClr>
                  </a:solidFill>
                  <a:cs typeface="Arial" pitchFamily="34" charset="0"/>
                </a:rPr>
                <a:t> (GA)</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F2D84DC6-B94B-CE3E-5B91-39B57ADDA85A}"/>
                </a:ext>
              </a:extLst>
            </p:cNvPr>
            <p:cNvSpPr txBox="1"/>
            <p:nvPr/>
          </p:nvSpPr>
          <p:spPr>
            <a:xfrm>
              <a:off x="6210998" y="1699042"/>
              <a:ext cx="1457346" cy="954107"/>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Firestore đạt trạng thái ổn định, có SLA, sẵn sàng cho môi trường sản phẩm và ứng dụng quy mô lớn.</a:t>
              </a:r>
              <a:endParaRPr lang="ko-KR" altLang="en-US" sz="1400" dirty="0">
                <a:solidFill>
                  <a:schemeClr val="tx1">
                    <a:lumMod val="75000"/>
                    <a:lumOff val="25000"/>
                  </a:schemeClr>
                </a:solidFill>
                <a:cs typeface="Arial" pitchFamily="34" charset="0"/>
              </a:endParaRPr>
            </a:p>
          </p:txBody>
        </p:sp>
      </p:grpSp>
      <p:grpSp>
        <p:nvGrpSpPr>
          <p:cNvPr id="47" name="Group 14">
            <a:extLst>
              <a:ext uri="{FF2B5EF4-FFF2-40B4-BE49-F238E27FC236}">
                <a16:creationId xmlns:a16="http://schemas.microsoft.com/office/drawing/2014/main" id="{67FDBA68-9399-41D0-FB1B-0E635C28128A}"/>
              </a:ext>
            </a:extLst>
          </p:cNvPr>
          <p:cNvGrpSpPr/>
          <p:nvPr/>
        </p:nvGrpSpPr>
        <p:grpSpPr>
          <a:xfrm>
            <a:off x="421105" y="1178055"/>
            <a:ext cx="3227711" cy="1424118"/>
            <a:chOff x="6210998" y="1433695"/>
            <a:chExt cx="1457346" cy="1769302"/>
          </a:xfrm>
        </p:grpSpPr>
        <p:sp>
          <p:nvSpPr>
            <p:cNvPr id="48" name="TextBox 47">
              <a:extLst>
                <a:ext uri="{FF2B5EF4-FFF2-40B4-BE49-F238E27FC236}">
                  <a16:creationId xmlns:a16="http://schemas.microsoft.com/office/drawing/2014/main" id="{815CD2BA-E7D3-72FD-7988-C87C69DE7559}"/>
                </a:ext>
              </a:extLst>
            </p:cNvPr>
            <p:cNvSpPr txBox="1"/>
            <p:nvPr/>
          </p:nvSpPr>
          <p:spPr>
            <a:xfrm>
              <a:off x="6210998" y="1433695"/>
              <a:ext cx="1457346" cy="382377"/>
            </a:xfrm>
            <a:prstGeom prst="rect">
              <a:avLst/>
            </a:prstGeom>
            <a:noFill/>
          </p:spPr>
          <p:txBody>
            <a:bodyPr wrap="square" rtlCol="0">
              <a:spAutoFit/>
            </a:bodyPr>
            <a:lstStyle/>
            <a:p>
              <a:pPr algn="ctr"/>
              <a:r>
                <a:rPr lang="en-US" altLang="ko-KR" sz="1400" b="1" dirty="0" err="1">
                  <a:solidFill>
                    <a:schemeClr val="tx1">
                      <a:lumMod val="75000"/>
                      <a:lumOff val="25000"/>
                    </a:schemeClr>
                  </a:solidFill>
                  <a:cs typeface="Arial" pitchFamily="34" charset="0"/>
                </a:rPr>
                <a:t>Phiên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bản</a:t>
              </a:r>
              <a:r>
                <a:rPr lang="en-US" altLang="ko-KR" sz="1400" b="1" dirty="0">
                  <a:solidFill>
                    <a:schemeClr val="tx1">
                      <a:lumMod val="75000"/>
                      <a:lumOff val="25000"/>
                    </a:schemeClr>
                  </a:solidFill>
                  <a:cs typeface="Arial" pitchFamily="34" charset="0"/>
                </a:rPr>
                <a:t> Beta</a:t>
              </a:r>
              <a:endParaRPr lang="ko-KR" altLang="en-US" sz="1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11814542-955A-E555-2642-C29BB82E6617}"/>
                </a:ext>
              </a:extLst>
            </p:cNvPr>
            <p:cNvSpPr txBox="1"/>
            <p:nvPr/>
          </p:nvSpPr>
          <p:spPr>
            <a:xfrm>
              <a:off x="6210998" y="1749965"/>
              <a:ext cx="1457346" cy="1453032"/>
            </a:xfrm>
            <a:prstGeom prst="rect">
              <a:avLst/>
            </a:prstGeom>
            <a:noFill/>
          </p:spPr>
          <p:txBody>
            <a:bodyPr wrap="square" rtlCol="0">
              <a:spAutoFit/>
            </a:bodyPr>
            <a:lstStyle/>
            <a:p>
              <a:pPr algn="ctr"/>
              <a:r>
                <a:rPr lang="vi-VN" altLang="ko-KR" sz="1400" dirty="0">
                  <a:solidFill>
                    <a:schemeClr val="tx1">
                      <a:lumMod val="75000"/>
                      <a:lumOff val="25000"/>
                    </a:schemeClr>
                  </a:solidFill>
                  <a:cs typeface="Arial" pitchFamily="34" charset="0"/>
                </a:rPr>
                <a:t>Ra mắt tại Firebase Developer Summit (Amsterdam), giới thiệu Firestore như thế hệ kế tiếp của Realtime Database – NoSQL linh hoạt và mở rộng tốt.</a:t>
              </a:r>
              <a:endParaRPr lang="ko-KR" altLang="en-US" sz="1400" dirty="0">
                <a:solidFill>
                  <a:schemeClr val="tx1">
                    <a:lumMod val="75000"/>
                    <a:lumOff val="25000"/>
                  </a:schemeClr>
                </a:solidFill>
                <a:cs typeface="Arial" pitchFamily="34" charset="0"/>
              </a:endParaRPr>
            </a:p>
          </p:txBody>
        </p:sp>
      </p:grpSp>
      <p:sp>
        <p:nvSpPr>
          <p:cNvPr id="50" name="Oval 18">
            <a:extLst>
              <a:ext uri="{FF2B5EF4-FFF2-40B4-BE49-F238E27FC236}">
                <a16:creationId xmlns:a16="http://schemas.microsoft.com/office/drawing/2014/main" id="{2C8DBC1C-B5A6-D3F5-C57C-E2CC70C8AF1D}"/>
              </a:ext>
            </a:extLst>
          </p:cNvPr>
          <p:cNvSpPr/>
          <p:nvPr/>
        </p:nvSpPr>
        <p:spPr>
          <a:xfrm>
            <a:off x="1430702" y="3136077"/>
            <a:ext cx="1017738" cy="1017738"/>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1" name="Oval 21">
            <a:extLst>
              <a:ext uri="{FF2B5EF4-FFF2-40B4-BE49-F238E27FC236}">
                <a16:creationId xmlns:a16="http://schemas.microsoft.com/office/drawing/2014/main" id="{620C3217-F79B-BC71-E85F-14872B3CFFCA}"/>
              </a:ext>
            </a:extLst>
          </p:cNvPr>
          <p:cNvSpPr/>
          <p:nvPr/>
        </p:nvSpPr>
        <p:spPr>
          <a:xfrm>
            <a:off x="3178829" y="3136077"/>
            <a:ext cx="1017738" cy="1017738"/>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2" name="Oval 24">
            <a:extLst>
              <a:ext uri="{FF2B5EF4-FFF2-40B4-BE49-F238E27FC236}">
                <a16:creationId xmlns:a16="http://schemas.microsoft.com/office/drawing/2014/main" id="{56A2FCB7-6DEF-E32A-A39A-3E2D02C65AB4}"/>
              </a:ext>
            </a:extLst>
          </p:cNvPr>
          <p:cNvSpPr/>
          <p:nvPr/>
        </p:nvSpPr>
        <p:spPr>
          <a:xfrm>
            <a:off x="4987435" y="3136077"/>
            <a:ext cx="1017738" cy="1017738"/>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3" name="Oval 27">
            <a:extLst>
              <a:ext uri="{FF2B5EF4-FFF2-40B4-BE49-F238E27FC236}">
                <a16:creationId xmlns:a16="http://schemas.microsoft.com/office/drawing/2014/main" id="{CC50E55A-7E30-041F-C522-B132BE7428C1}"/>
              </a:ext>
            </a:extLst>
          </p:cNvPr>
          <p:cNvSpPr/>
          <p:nvPr/>
        </p:nvSpPr>
        <p:spPr>
          <a:xfrm>
            <a:off x="6783214" y="3136077"/>
            <a:ext cx="1017738" cy="1017738"/>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54" name="직사각형 113">
            <a:extLst>
              <a:ext uri="{FF2B5EF4-FFF2-40B4-BE49-F238E27FC236}">
                <a16:creationId xmlns:a16="http://schemas.microsoft.com/office/drawing/2014/main" id="{16B46A5C-8740-E146-1217-68EA332565E7}"/>
              </a:ext>
            </a:extLst>
          </p:cNvPr>
          <p:cNvSpPr>
            <a:spLocks noChangeArrowheads="1"/>
          </p:cNvSpPr>
          <p:nvPr/>
        </p:nvSpPr>
        <p:spPr bwMode="auto">
          <a:xfrm>
            <a:off x="1454528"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10/2017</a:t>
            </a:r>
            <a:endParaRPr lang="ko-KR" altLang="en-US" sz="1600" dirty="0">
              <a:solidFill>
                <a:schemeClr val="tx1">
                  <a:lumMod val="75000"/>
                  <a:lumOff val="25000"/>
                </a:schemeClr>
              </a:solidFill>
            </a:endParaRPr>
          </a:p>
        </p:txBody>
      </p:sp>
      <p:cxnSp>
        <p:nvCxnSpPr>
          <p:cNvPr id="58" name="Straight Connector 33">
            <a:extLst>
              <a:ext uri="{FF2B5EF4-FFF2-40B4-BE49-F238E27FC236}">
                <a16:creationId xmlns:a16="http://schemas.microsoft.com/office/drawing/2014/main" id="{A13E723B-608A-E185-14E9-26A79EBBC10F}"/>
              </a:ext>
            </a:extLst>
          </p:cNvPr>
          <p:cNvCxnSpPr/>
          <p:nvPr/>
        </p:nvCxnSpPr>
        <p:spPr>
          <a:xfrm flipV="1">
            <a:off x="1939571" y="2650514"/>
            <a:ext cx="0" cy="363636"/>
          </a:xfrm>
          <a:prstGeom prst="line">
            <a:avLst/>
          </a:prstGeom>
          <a:ln w="19050">
            <a:solidFill>
              <a:schemeClr val="accent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9" name="Straight Connector 34">
            <a:extLst>
              <a:ext uri="{FF2B5EF4-FFF2-40B4-BE49-F238E27FC236}">
                <a16:creationId xmlns:a16="http://schemas.microsoft.com/office/drawing/2014/main" id="{536C29ED-295F-8BAB-C5E3-057B0C8381F6}"/>
              </a:ext>
            </a:extLst>
          </p:cNvPr>
          <p:cNvCxnSpPr/>
          <p:nvPr/>
        </p:nvCxnSpPr>
        <p:spPr>
          <a:xfrm flipV="1">
            <a:off x="5507913" y="2650514"/>
            <a:ext cx="0" cy="363636"/>
          </a:xfrm>
          <a:prstGeom prst="line">
            <a:avLst/>
          </a:prstGeom>
          <a:ln w="19050">
            <a:solidFill>
              <a:schemeClr val="accent4"/>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0" name="Straight Connector 35">
            <a:extLst>
              <a:ext uri="{FF2B5EF4-FFF2-40B4-BE49-F238E27FC236}">
                <a16:creationId xmlns:a16="http://schemas.microsoft.com/office/drawing/2014/main" id="{EAD9A4EB-8505-4E5F-690C-F61109E95905}"/>
              </a:ext>
            </a:extLst>
          </p:cNvPr>
          <p:cNvCxnSpPr/>
          <p:nvPr/>
        </p:nvCxnSpPr>
        <p:spPr>
          <a:xfrm flipV="1">
            <a:off x="9126961" y="2650514"/>
            <a:ext cx="0" cy="363636"/>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1" name="Straight Connector 36">
            <a:extLst>
              <a:ext uri="{FF2B5EF4-FFF2-40B4-BE49-F238E27FC236}">
                <a16:creationId xmlns:a16="http://schemas.microsoft.com/office/drawing/2014/main" id="{11754319-6D77-7D30-DB9C-63E5065847ED}"/>
              </a:ext>
            </a:extLst>
          </p:cNvPr>
          <p:cNvCxnSpPr/>
          <p:nvPr/>
        </p:nvCxnSpPr>
        <p:spPr>
          <a:xfrm flipV="1">
            <a:off x="7292083" y="4314977"/>
            <a:ext cx="0" cy="363636"/>
          </a:xfrm>
          <a:prstGeom prst="line">
            <a:avLst/>
          </a:prstGeom>
          <a:ln w="19050">
            <a:solidFill>
              <a:schemeClr val="accent5"/>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2" name="Straight Connector 37">
            <a:extLst>
              <a:ext uri="{FF2B5EF4-FFF2-40B4-BE49-F238E27FC236}">
                <a16:creationId xmlns:a16="http://schemas.microsoft.com/office/drawing/2014/main" id="{3F588973-EBE4-BA96-F569-C7E4E92A1EDE}"/>
              </a:ext>
            </a:extLst>
          </p:cNvPr>
          <p:cNvCxnSpPr/>
          <p:nvPr/>
        </p:nvCxnSpPr>
        <p:spPr>
          <a:xfrm flipV="1">
            <a:off x="3723742" y="4314977"/>
            <a:ext cx="0" cy="363636"/>
          </a:xfrm>
          <a:prstGeom prst="line">
            <a:avLst/>
          </a:prstGeom>
          <a:ln w="19050">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Oval 40">
            <a:extLst>
              <a:ext uri="{FF2B5EF4-FFF2-40B4-BE49-F238E27FC236}">
                <a16:creationId xmlns:a16="http://schemas.microsoft.com/office/drawing/2014/main" id="{25487AF5-5FDC-B524-9E18-EF9672A77A31}"/>
              </a:ext>
            </a:extLst>
          </p:cNvPr>
          <p:cNvSpPr/>
          <p:nvPr/>
        </p:nvSpPr>
        <p:spPr>
          <a:xfrm>
            <a:off x="8482211" y="2968851"/>
            <a:ext cx="1384751" cy="1384751"/>
          </a:xfrm>
          <a:prstGeom prst="ellipse">
            <a:avLst/>
          </a:prstGeom>
          <a:solidFill>
            <a:schemeClr val="bg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4" name="Oval 41">
            <a:extLst>
              <a:ext uri="{FF2B5EF4-FFF2-40B4-BE49-F238E27FC236}">
                <a16:creationId xmlns:a16="http://schemas.microsoft.com/office/drawing/2014/main" id="{CA23EA18-C195-AA20-70AF-A65E92E360CA}"/>
              </a:ext>
            </a:extLst>
          </p:cNvPr>
          <p:cNvSpPr/>
          <p:nvPr/>
        </p:nvSpPr>
        <p:spPr>
          <a:xfrm>
            <a:off x="8604648" y="3091288"/>
            <a:ext cx="1139877" cy="11398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3" name="직사각형 113">
            <a:extLst>
              <a:ext uri="{FF2B5EF4-FFF2-40B4-BE49-F238E27FC236}">
                <a16:creationId xmlns:a16="http://schemas.microsoft.com/office/drawing/2014/main" id="{F01C06E6-9AF1-CDEE-F93C-D3B956E9FADF}"/>
              </a:ext>
            </a:extLst>
          </p:cNvPr>
          <p:cNvSpPr>
            <a:spLocks noChangeArrowheads="1"/>
          </p:cNvSpPr>
          <p:nvPr/>
        </p:nvSpPr>
        <p:spPr bwMode="auto">
          <a:xfrm>
            <a:off x="3202655"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01/2018</a:t>
            </a:r>
            <a:endParaRPr lang="ko-KR" altLang="en-US" sz="1600" dirty="0">
              <a:solidFill>
                <a:schemeClr val="tx1">
                  <a:lumMod val="75000"/>
                  <a:lumOff val="25000"/>
                </a:schemeClr>
              </a:solidFill>
            </a:endParaRPr>
          </a:p>
        </p:txBody>
      </p:sp>
      <p:sp>
        <p:nvSpPr>
          <p:cNvPr id="4" name="직사각형 113">
            <a:extLst>
              <a:ext uri="{FF2B5EF4-FFF2-40B4-BE49-F238E27FC236}">
                <a16:creationId xmlns:a16="http://schemas.microsoft.com/office/drawing/2014/main" id="{F717F0CB-7319-A314-BACB-95F5E7B5CE3F}"/>
              </a:ext>
            </a:extLst>
          </p:cNvPr>
          <p:cNvSpPr>
            <a:spLocks noChangeArrowheads="1"/>
          </p:cNvSpPr>
          <p:nvPr/>
        </p:nvSpPr>
        <p:spPr bwMode="auto">
          <a:xfrm>
            <a:off x="5011261"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01/2019</a:t>
            </a:r>
            <a:endParaRPr lang="ko-KR" altLang="en-US" sz="1600" dirty="0">
              <a:solidFill>
                <a:schemeClr val="tx1">
                  <a:lumMod val="75000"/>
                  <a:lumOff val="25000"/>
                </a:schemeClr>
              </a:solidFill>
            </a:endParaRPr>
          </a:p>
        </p:txBody>
      </p:sp>
      <p:sp>
        <p:nvSpPr>
          <p:cNvPr id="5" name="직사각형 113">
            <a:extLst>
              <a:ext uri="{FF2B5EF4-FFF2-40B4-BE49-F238E27FC236}">
                <a16:creationId xmlns:a16="http://schemas.microsoft.com/office/drawing/2014/main" id="{9B8B1FFC-0991-AE7D-1903-6878EA858A4B}"/>
              </a:ext>
            </a:extLst>
          </p:cNvPr>
          <p:cNvSpPr>
            <a:spLocks noChangeArrowheads="1"/>
          </p:cNvSpPr>
          <p:nvPr/>
        </p:nvSpPr>
        <p:spPr bwMode="auto">
          <a:xfrm>
            <a:off x="6807040" y="3475669"/>
            <a:ext cx="970086" cy="338554"/>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b="1" dirty="0">
                <a:solidFill>
                  <a:schemeClr val="tx1">
                    <a:lumMod val="75000"/>
                    <a:lumOff val="25000"/>
                  </a:schemeClr>
                </a:solidFill>
                <a:cs typeface="Arial" charset="0"/>
              </a:rPr>
              <a:t>03/2020</a:t>
            </a:r>
            <a:endParaRPr lang="ko-KR" altLang="en-US" sz="1600" dirty="0">
              <a:solidFill>
                <a:schemeClr val="tx1">
                  <a:lumMod val="75000"/>
                  <a:lumOff val="25000"/>
                </a:schemeClr>
              </a:solidFill>
            </a:endParaRPr>
          </a:p>
        </p:txBody>
      </p:sp>
      <p:sp>
        <p:nvSpPr>
          <p:cNvPr id="6" name="직사각형 113">
            <a:extLst>
              <a:ext uri="{FF2B5EF4-FFF2-40B4-BE49-F238E27FC236}">
                <a16:creationId xmlns:a16="http://schemas.microsoft.com/office/drawing/2014/main" id="{A1E33620-56B6-0385-7DC0-3A3DC9DD3FDB}"/>
              </a:ext>
            </a:extLst>
          </p:cNvPr>
          <p:cNvSpPr>
            <a:spLocks noChangeArrowheads="1"/>
          </p:cNvSpPr>
          <p:nvPr/>
        </p:nvSpPr>
        <p:spPr bwMode="auto">
          <a:xfrm>
            <a:off x="8604648" y="3476560"/>
            <a:ext cx="1139877"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charset="0"/>
              </a:rPr>
              <a:t>05/2022</a:t>
            </a:r>
            <a:endParaRPr lang="ko-KR" altLang="en-US" sz="2000" dirty="0">
              <a:solidFill>
                <a:schemeClr val="bg1"/>
              </a:solidFill>
            </a:endParaRPr>
          </a:p>
        </p:txBody>
      </p:sp>
      <p:sp>
        <p:nvSpPr>
          <p:cNvPr id="10" name="TextBox 9">
            <a:extLst>
              <a:ext uri="{FF2B5EF4-FFF2-40B4-BE49-F238E27FC236}">
                <a16:creationId xmlns:a16="http://schemas.microsoft.com/office/drawing/2014/main" id="{BC4FB0F1-DEAF-6E01-26D2-A70B22DF19E7}"/>
              </a:ext>
            </a:extLst>
          </p:cNvPr>
          <p:cNvSpPr txBox="1"/>
          <p:nvPr/>
        </p:nvSpPr>
        <p:spPr>
          <a:xfrm>
            <a:off x="457082" y="5859957"/>
            <a:ext cx="11277836" cy="923330"/>
          </a:xfrm>
          <a:prstGeom prst="rect">
            <a:avLst/>
          </a:prstGeom>
          <a:noFill/>
        </p:spPr>
        <p:txBody>
          <a:bodyPr wrap="square">
            <a:spAutoFit/>
          </a:bodyPr>
          <a:lstStyle/>
          <a:p>
            <a:pPr>
              <a:buNone/>
            </a:pPr>
            <a:r>
              <a:rPr lang="en-US" b="1" dirty="0">
                <a:solidFill>
                  <a:schemeClr val="accent2"/>
                </a:solidFill>
                <a:sym typeface="Wingdings" panose="05000000000000000000" pitchFamily="2" charset="2"/>
              </a:rPr>
              <a:t> </a:t>
            </a:r>
            <a:r>
              <a:rPr lang="vi-VN" b="1" dirty="0">
                <a:solidFill>
                  <a:schemeClr val="accent2"/>
                </a:solidFill>
                <a:sym typeface="Wingdings" panose="05000000000000000000" pitchFamily="2" charset="2"/>
              </a:rPr>
              <a:t>Từ 2017 đến nay, </a:t>
            </a:r>
            <a:r>
              <a:rPr lang="en-US" b="1" dirty="0">
                <a:solidFill>
                  <a:schemeClr val="accent2"/>
                </a:solidFill>
                <a:sym typeface="Wingdings" panose="05000000000000000000" pitchFamily="2" charset="2"/>
              </a:rPr>
              <a:t>s</a:t>
            </a:r>
            <a:r>
              <a:rPr lang="vi-VN" b="1" dirty="0">
                <a:solidFill>
                  <a:schemeClr val="accent2"/>
                </a:solidFill>
                <a:sym typeface="Wingdings" panose="05000000000000000000" pitchFamily="2" charset="2"/>
              </a:rPr>
              <a:t>ự phát triển của Firestore thể hiện định hướng rõ ràng của Google trong việc cung cấp giải pháp cơ sở dữ liệu đám mây linh hoạt, tự động mở rộng và tối ưu cho các ứng dụng real-time như chat, cộng tác và di động.</a:t>
            </a:r>
            <a:endParaRPr lang="vi-VN" b="1" dirty="0">
              <a:solidFill>
                <a:schemeClr val="accent2"/>
              </a:solidFill>
            </a:endParaRPr>
          </a:p>
        </p:txBody>
      </p:sp>
    </p:spTree>
    <p:extLst>
      <p:ext uri="{BB962C8B-B14F-4D97-AF65-F5344CB8AC3E}">
        <p14:creationId xmlns:p14="http://schemas.microsoft.com/office/powerpoint/2010/main" val="314313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DC1B-28A6-C556-7CBC-F0C9EC83EB0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86A44C-6118-8BBF-A2A8-D3A480B27398}"/>
              </a:ext>
            </a:extLst>
          </p:cNvPr>
          <p:cNvSpPr>
            <a:spLocks noGrp="1"/>
          </p:cNvSpPr>
          <p:nvPr>
            <p:ph type="body" sz="quarter" idx="10"/>
          </p:nvPr>
        </p:nvSpPr>
        <p:spPr/>
        <p:txBody>
          <a:bodyPr/>
          <a:lstStyle/>
          <a:p>
            <a:r>
              <a:rPr lang="en-US" sz="4800" b="1" dirty="0"/>
              <a:t>FIREBASE CONSOLE</a:t>
            </a:r>
          </a:p>
        </p:txBody>
      </p:sp>
      <p:pic>
        <p:nvPicPr>
          <p:cNvPr id="31" name="Picture 49" descr="E:\002-KIMS BUSINESS\000-B-KIMS-소스 분류-2014\02-OBJECTS-모컴-액션-이미지\05-모니터\01-imac-kims수정-모니터.png">
            <a:extLst>
              <a:ext uri="{FF2B5EF4-FFF2-40B4-BE49-F238E27FC236}">
                <a16:creationId xmlns:a16="http://schemas.microsoft.com/office/drawing/2014/main" id="{D327898D-36AA-1D64-1F39-CD6A0BCC49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62952" y="2043264"/>
            <a:ext cx="4221574" cy="4003044"/>
          </a:xfrm>
          <a:prstGeom prst="rect">
            <a:avLst/>
          </a:prstGeom>
          <a:noFill/>
          <a:extLst>
            <a:ext uri="{909E8E84-426E-40DD-AFC4-6F175D3DCCD1}">
              <a14:hiddenFill xmlns:a14="http://schemas.microsoft.com/office/drawing/2010/main">
                <a:solidFill>
                  <a:srgbClr val="FFFFFF"/>
                </a:solidFill>
              </a14:hiddenFill>
            </a:ext>
          </a:extLst>
        </p:spPr>
      </p:pic>
      <p:sp>
        <p:nvSpPr>
          <p:cNvPr id="32" name="그림 개체 틀 2">
            <a:extLst>
              <a:ext uri="{FF2B5EF4-FFF2-40B4-BE49-F238E27FC236}">
                <a16:creationId xmlns:a16="http://schemas.microsoft.com/office/drawing/2014/main" id="{AA0F5BF4-9F27-CF65-FA27-3B7697F064F0}"/>
              </a:ext>
            </a:extLst>
          </p:cNvPr>
          <p:cNvSpPr txBox="1">
            <a:spLocks/>
          </p:cNvSpPr>
          <p:nvPr/>
        </p:nvSpPr>
        <p:spPr>
          <a:xfrm flipH="1">
            <a:off x="1150905" y="2227389"/>
            <a:ext cx="3845667" cy="256408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tx1">
              <a:lumMod val="65000"/>
              <a:lumOff val="35000"/>
            </a:schemeClr>
          </a:solidFill>
          <a:ln w="25400">
            <a:noFill/>
          </a:ln>
          <a:effectLst/>
        </p:spPr>
        <p:txBody>
          <a:bodyPr vert="horz" lIns="91440" tIns="45720" rIns="91440" bIns="45720" rtlCol="0" anchor="ctr"/>
          <a:lstStyle>
            <a:defPPr>
              <a:defRPr lang="ko-KR"/>
            </a:defPPr>
            <a:lvl1pPr marL="0" indent="0" algn="ctr" defTabSz="914400" rtl="0" eaLnBrk="1" latinLnBrk="1" hangingPunct="1">
              <a:buFontTx/>
              <a:buNone/>
              <a:defRPr sz="1600" kern="1200">
                <a:solidFill>
                  <a:schemeClr val="bg1">
                    <a:lumMod val="50000"/>
                  </a:schemeClr>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latin typeface="+mn-lt"/>
            </a:endParaRPr>
          </a:p>
        </p:txBody>
      </p:sp>
      <p:sp>
        <p:nvSpPr>
          <p:cNvPr id="33" name="Freeform 52">
            <a:extLst>
              <a:ext uri="{FF2B5EF4-FFF2-40B4-BE49-F238E27FC236}">
                <a16:creationId xmlns:a16="http://schemas.microsoft.com/office/drawing/2014/main" id="{C1E18FAF-5384-5F40-8BDF-30468370BAB1}"/>
              </a:ext>
            </a:extLst>
          </p:cNvPr>
          <p:cNvSpPr/>
          <p:nvPr/>
        </p:nvSpPr>
        <p:spPr>
          <a:xfrm>
            <a:off x="1150504" y="2226428"/>
            <a:ext cx="1663354" cy="2567578"/>
          </a:xfrm>
          <a:custGeom>
            <a:avLst/>
            <a:gdLst>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66977 w 1534602"/>
              <a:gd name="connsiteY4" fmla="*/ 2631882 h 2631882"/>
              <a:gd name="connsiteX5" fmla="*/ 0 w 1534602"/>
              <a:gd name="connsiteY5" fmla="*/ 0 h 2631882"/>
              <a:gd name="connsiteX6" fmla="*/ 1391479 w 1534602"/>
              <a:gd name="connsiteY6" fmla="*/ 286247 h 2631882"/>
              <a:gd name="connsiteX0" fmla="*/ 1391479 w 1550504"/>
              <a:gd name="connsiteY0" fmla="*/ 286247 h 2631882"/>
              <a:gd name="connsiteX1" fmla="*/ 1534602 w 1550504"/>
              <a:gd name="connsiteY1" fmla="*/ 858741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 name="connsiteX0" fmla="*/ 1391479 w 1550504"/>
              <a:gd name="connsiteY0" fmla="*/ 286247 h 2631882"/>
              <a:gd name="connsiteX1" fmla="*/ 1478943 w 1550504"/>
              <a:gd name="connsiteY1" fmla="*/ 906449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04" h="2631882">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Freeform 51">
            <a:extLst>
              <a:ext uri="{FF2B5EF4-FFF2-40B4-BE49-F238E27FC236}">
                <a16:creationId xmlns:a16="http://schemas.microsoft.com/office/drawing/2014/main" id="{AA171269-7F89-4C47-DB27-8ABBE522DA9A}"/>
              </a:ext>
            </a:extLst>
          </p:cNvPr>
          <p:cNvSpPr/>
          <p:nvPr/>
        </p:nvSpPr>
        <p:spPr>
          <a:xfrm>
            <a:off x="2600696" y="2242551"/>
            <a:ext cx="4194124" cy="1735966"/>
          </a:xfrm>
          <a:custGeom>
            <a:avLst/>
            <a:gdLst>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633496 w 3909575"/>
              <a:gd name="connsiteY12" fmla="*/ 563552 h 1788689"/>
              <a:gd name="connsiteX13" fmla="*/ 2496374 w 3909575"/>
              <a:gd name="connsiteY13" fmla="*/ 661511 h 1788689"/>
              <a:gd name="connsiteX14" fmla="*/ 707665 w 3909575"/>
              <a:gd name="connsiteY14" fmla="*/ 1778584 h 1788689"/>
              <a:gd name="connsiteX15" fmla="*/ 0 w 3909575"/>
              <a:gd name="connsiteY15" fmla="*/ 251933 h 1788689"/>
              <a:gd name="connsiteX16" fmla="*/ 723568 w 3909575"/>
              <a:gd name="connsiteY16" fmla="*/ 410960 h 1788689"/>
              <a:gd name="connsiteX17" fmla="*/ 906449 w 3909575"/>
              <a:gd name="connsiteY17" fmla="*/ 1110675 h 1788689"/>
              <a:gd name="connsiteX18" fmla="*/ 2334017 w 3909575"/>
              <a:gd name="connsiteY18" fmla="*/ 349554 h 1788689"/>
              <a:gd name="connsiteX19" fmla="*/ 2664775 w 3909575"/>
              <a:gd name="connsiteY19" fmla="*/ 145840 h 1788689"/>
              <a:gd name="connsiteX20" fmla="*/ 3107886 w 3909575"/>
              <a:gd name="connsiteY20" fmla="*/ 44315 h 1788689"/>
              <a:gd name="connsiteX21" fmla="*/ 3418711 w 3909575"/>
              <a:gd name="connsiteY21"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496374 w 3909575"/>
              <a:gd name="connsiteY12" fmla="*/ 661511 h 1788689"/>
              <a:gd name="connsiteX13" fmla="*/ 707665 w 3909575"/>
              <a:gd name="connsiteY13" fmla="*/ 1778584 h 1788689"/>
              <a:gd name="connsiteX14" fmla="*/ 0 w 3909575"/>
              <a:gd name="connsiteY14" fmla="*/ 251933 h 1788689"/>
              <a:gd name="connsiteX15" fmla="*/ 723568 w 3909575"/>
              <a:gd name="connsiteY15" fmla="*/ 410960 h 1788689"/>
              <a:gd name="connsiteX16" fmla="*/ 906449 w 3909575"/>
              <a:gd name="connsiteY16" fmla="*/ 1110675 h 1788689"/>
              <a:gd name="connsiteX17" fmla="*/ 2334017 w 3909575"/>
              <a:gd name="connsiteY17" fmla="*/ 349554 h 1788689"/>
              <a:gd name="connsiteX18" fmla="*/ 2664775 w 3909575"/>
              <a:gd name="connsiteY18" fmla="*/ 145840 h 1788689"/>
              <a:gd name="connsiteX19" fmla="*/ 3107886 w 3909575"/>
              <a:gd name="connsiteY19" fmla="*/ 44315 h 1788689"/>
              <a:gd name="connsiteX20" fmla="*/ 3418711 w 3909575"/>
              <a:gd name="connsiteY20"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496374 w 3909575"/>
              <a:gd name="connsiteY11" fmla="*/ 661511 h 1788689"/>
              <a:gd name="connsiteX12" fmla="*/ 707665 w 3909575"/>
              <a:gd name="connsiteY12" fmla="*/ 1778584 h 1788689"/>
              <a:gd name="connsiteX13" fmla="*/ 0 w 3909575"/>
              <a:gd name="connsiteY13" fmla="*/ 251933 h 1788689"/>
              <a:gd name="connsiteX14" fmla="*/ 723568 w 3909575"/>
              <a:gd name="connsiteY14" fmla="*/ 410960 h 1788689"/>
              <a:gd name="connsiteX15" fmla="*/ 906449 w 3909575"/>
              <a:gd name="connsiteY15" fmla="*/ 1110675 h 1788689"/>
              <a:gd name="connsiteX16" fmla="*/ 2334017 w 3909575"/>
              <a:gd name="connsiteY16" fmla="*/ 349554 h 1788689"/>
              <a:gd name="connsiteX17" fmla="*/ 2664775 w 3909575"/>
              <a:gd name="connsiteY17" fmla="*/ 145840 h 1788689"/>
              <a:gd name="connsiteX18" fmla="*/ 3107886 w 3909575"/>
              <a:gd name="connsiteY18" fmla="*/ 44315 h 1788689"/>
              <a:gd name="connsiteX19" fmla="*/ 3418711 w 3909575"/>
              <a:gd name="connsiteY19" fmla="*/ 1537 h 1788689"/>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334017 w 3909575"/>
              <a:gd name="connsiteY15" fmla="*/ 349554 h 1779443"/>
              <a:gd name="connsiteX16" fmla="*/ 2664775 w 3909575"/>
              <a:gd name="connsiteY16" fmla="*/ 145840 h 1779443"/>
              <a:gd name="connsiteX17" fmla="*/ 3107886 w 3909575"/>
              <a:gd name="connsiteY17" fmla="*/ 44315 h 1779443"/>
              <a:gd name="connsiteX18" fmla="*/ 3418711 w 3909575"/>
              <a:gd name="connsiteY18"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64775 w 3909575"/>
              <a:gd name="connsiteY15" fmla="*/ 14584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9575" h="1779443">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68724474-7F7F-9EC4-518D-078772345A35}"/>
              </a:ext>
            </a:extLst>
          </p:cNvPr>
          <p:cNvSpPr txBox="1"/>
          <p:nvPr/>
        </p:nvSpPr>
        <p:spPr>
          <a:xfrm>
            <a:off x="7215881" y="3046326"/>
            <a:ext cx="4114728" cy="1925464"/>
          </a:xfrm>
          <a:prstGeom prst="rect">
            <a:avLst/>
          </a:prstGeom>
          <a:noFill/>
        </p:spPr>
        <p:txBody>
          <a:bodyPr wrap="square" lIns="108000" rIns="108000" rtlCol="0" anchor="ctr">
            <a:spAutoFit/>
          </a:bodyPr>
          <a:lstStyle/>
          <a:p>
            <a:pPr>
              <a:lnSpc>
                <a:spcPts val="4900"/>
              </a:lnSpc>
            </a:pPr>
            <a:r>
              <a:rPr lang="vi-VN" altLang="ko-KR" sz="4000" b="1" dirty="0">
                <a:solidFill>
                  <a:schemeClr val="accent2"/>
                </a:solidFill>
                <a:effectLst>
                  <a:outerShdw blurRad="38100" dist="38100" dir="2700000" algn="tl">
                    <a:srgbClr val="000000">
                      <a:alpha val="43137"/>
                    </a:srgbClr>
                  </a:outerShdw>
                </a:effectLst>
                <a:cs typeface="Arial" pitchFamily="34" charset="0"/>
              </a:rPr>
              <a:t>CÀI ĐẶT VÀ THIẾT LẬP MÔI TRƯỜNG</a:t>
            </a:r>
            <a:endParaRPr lang="ko-KR" altLang="en-US" sz="4000" b="1" dirty="0">
              <a:solidFill>
                <a:schemeClr val="accent2"/>
              </a:solidFill>
              <a:effectLst>
                <a:outerShdw blurRad="38100" dist="38100" dir="2700000" algn="tl">
                  <a:srgbClr val="000000">
                    <a:alpha val="43137"/>
                  </a:srgbClr>
                </a:outerShdw>
              </a:effectLst>
              <a:cs typeface="Arial" pitchFamily="34" charset="0"/>
            </a:endParaRPr>
          </a:p>
        </p:txBody>
      </p:sp>
      <p:cxnSp>
        <p:nvCxnSpPr>
          <p:cNvPr id="75" name="Straight Connector 21">
            <a:extLst>
              <a:ext uri="{FF2B5EF4-FFF2-40B4-BE49-F238E27FC236}">
                <a16:creationId xmlns:a16="http://schemas.microsoft.com/office/drawing/2014/main" id="{773C8A44-5223-9CCD-D972-A4CC47C7BE3B}"/>
              </a:ext>
            </a:extLst>
          </p:cNvPr>
          <p:cNvCxnSpPr/>
          <p:nvPr/>
        </p:nvCxnSpPr>
        <p:spPr>
          <a:xfrm flipV="1">
            <a:off x="7215881" y="4945010"/>
            <a:ext cx="4068000" cy="9180"/>
          </a:xfrm>
          <a:prstGeom prst="line">
            <a:avLst/>
          </a:prstGeom>
          <a:ln w="22225" cap="rnd">
            <a:solidFill>
              <a:srgbClr val="BEBFBF"/>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2F95D28-0569-18A5-D76A-A52D80980C7C}"/>
              </a:ext>
            </a:extLst>
          </p:cNvPr>
          <p:cNvSpPr txBox="1"/>
          <p:nvPr/>
        </p:nvSpPr>
        <p:spPr>
          <a:xfrm>
            <a:off x="7215881" y="5135288"/>
            <a:ext cx="4114728" cy="523220"/>
          </a:xfrm>
          <a:prstGeom prst="rect">
            <a:avLst/>
          </a:prstGeom>
          <a:noFill/>
        </p:spPr>
        <p:txBody>
          <a:bodyPr wrap="square" lIns="108000" rIns="108000" rtlCol="0">
            <a:spAutoFit/>
          </a:bodyPr>
          <a:lstStyle/>
          <a:p>
            <a:r>
              <a:rPr lang="vi-VN" altLang="ko-KR" sz="1400" b="1" dirty="0">
                <a:solidFill>
                  <a:schemeClr val="tx1">
                    <a:lumMod val="75000"/>
                    <a:lumOff val="25000"/>
                  </a:schemeClr>
                </a:solidFill>
                <a:cs typeface="Arial" pitchFamily="34" charset="0"/>
              </a:rPr>
              <a:t>Hướng dẫn tạo dự án trên Firebase Console</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và</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tích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hợp</a:t>
            </a:r>
            <a:r>
              <a:rPr lang="en-US" altLang="ko-KR" sz="1400" b="1" dirty="0">
                <a:solidFill>
                  <a:schemeClr val="tx1">
                    <a:lumMod val="75000"/>
                    <a:lumOff val="25000"/>
                  </a:schemeClr>
                </a:solidFill>
                <a:cs typeface="Arial" pitchFamily="34" charset="0"/>
              </a:rPr>
              <a:t> Firebase SDK </a:t>
            </a:r>
            <a:r>
              <a:rPr lang="en-US" altLang="ko-KR" sz="1400" b="1" dirty="0" err="1">
                <a:solidFill>
                  <a:schemeClr val="tx1">
                    <a:lumMod val="75000"/>
                    <a:lumOff val="25000"/>
                  </a:schemeClr>
                </a:solidFill>
                <a:cs typeface="Arial" pitchFamily="34" charset="0"/>
              </a:rPr>
              <a:t>vào</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ứng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dụng</a:t>
            </a:r>
            <a:endParaRPr lang="ko-KR" altLang="en-US" sz="1400" b="1" dirty="0">
              <a:solidFill>
                <a:schemeClr val="tx1">
                  <a:lumMod val="75000"/>
                  <a:lumOff val="25000"/>
                </a:schemeClr>
              </a:solidFill>
              <a:cs typeface="Arial" pitchFamily="34" charset="0"/>
            </a:endParaRPr>
          </a:p>
        </p:txBody>
      </p:sp>
      <p:pic>
        <p:nvPicPr>
          <p:cNvPr id="2052" name="Picture 4" descr="Color Utilities Free Icon | FreeImages">
            <a:extLst>
              <a:ext uri="{FF2B5EF4-FFF2-40B4-BE49-F238E27FC236}">
                <a16:creationId xmlns:a16="http://schemas.microsoft.com/office/drawing/2014/main" id="{B3F0F817-DC75-5E54-9244-583E8EE97B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4646" y="1402693"/>
            <a:ext cx="1526926" cy="1526926"/>
          </a:xfrm>
          <a:prstGeom prst="rect">
            <a:avLst/>
          </a:prstGeom>
          <a:noFill/>
          <a:extLst>
            <a:ext uri="{909E8E84-426E-40DD-AFC4-6F175D3DCCD1}">
              <a14:hiddenFill xmlns:a14="http://schemas.microsoft.com/office/drawing/2010/main">
                <a:solidFill>
                  <a:srgbClr val="FFFFFF"/>
                </a:solidFill>
              </a14:hiddenFill>
            </a:ext>
          </a:extLst>
        </p:spPr>
      </p:pic>
      <p:sp>
        <p:nvSpPr>
          <p:cNvPr id="84" name="자유형: 도형 83">
            <a:extLst>
              <a:ext uri="{FF2B5EF4-FFF2-40B4-BE49-F238E27FC236}">
                <a16:creationId xmlns:a16="http://schemas.microsoft.com/office/drawing/2014/main" id="{0A2C4F7A-A0C3-689B-A36A-FCC43FB09609}"/>
              </a:ext>
            </a:extLst>
          </p:cNvPr>
          <p:cNvSpPr/>
          <p:nvPr/>
        </p:nvSpPr>
        <p:spPr>
          <a:xfrm>
            <a:off x="5490777" y="2242551"/>
            <a:ext cx="802897" cy="516840"/>
          </a:xfrm>
          <a:custGeom>
            <a:avLst/>
            <a:gdLst>
              <a:gd name="connsiteX0" fmla="*/ 777452 w 1304042"/>
              <a:gd name="connsiteY0" fmla="*/ 1500 h 516840"/>
              <a:gd name="connsiteX1" fmla="*/ 723499 w 1304042"/>
              <a:gd name="connsiteY1" fmla="*/ 118893 h 516840"/>
              <a:gd name="connsiteX2" fmla="*/ 517886 w 1304042"/>
              <a:gd name="connsiteY2" fmla="*/ 162121 h 516840"/>
              <a:gd name="connsiteX3" fmla="*/ 775541 w 1304042"/>
              <a:gd name="connsiteY3" fmla="*/ 154071 h 516840"/>
              <a:gd name="connsiteX4" fmla="*/ 1081196 w 1304042"/>
              <a:gd name="connsiteY4" fmla="*/ 26441 h 516840"/>
              <a:gd name="connsiteX5" fmla="*/ 1304042 w 1304042"/>
              <a:gd name="connsiteY5" fmla="*/ 57103 h 516840"/>
              <a:gd name="connsiteX6" fmla="*/ 1192146 w 1304042"/>
              <a:gd name="connsiteY6" fmla="*/ 97299 h 516840"/>
              <a:gd name="connsiteX7" fmla="*/ 1242963 w 1304042"/>
              <a:gd name="connsiteY7" fmla="*/ 164308 h 516840"/>
              <a:gd name="connsiteX8" fmla="*/ 694024 w 1304042"/>
              <a:gd name="connsiteY8" fmla="*/ 351930 h 516840"/>
              <a:gd name="connsiteX9" fmla="*/ 556712 w 1304042"/>
              <a:gd name="connsiteY9" fmla="*/ 425935 h 516840"/>
              <a:gd name="connsiteX10" fmla="*/ 106729 w 1304042"/>
              <a:gd name="connsiteY10" fmla="*/ 457973 h 516840"/>
              <a:gd name="connsiteX11" fmla="*/ 13269 w 1304042"/>
              <a:gd name="connsiteY11" fmla="*/ 508663 h 516840"/>
              <a:gd name="connsiteX12" fmla="*/ 0 w 1304042"/>
              <a:gd name="connsiteY12" fmla="*/ 516840 h 516840"/>
              <a:gd name="connsiteX13" fmla="*/ 0 w 1304042"/>
              <a:gd name="connsiteY13" fmla="*/ 137107 h 516840"/>
              <a:gd name="connsiteX14" fmla="*/ 73006 w 1304042"/>
              <a:gd name="connsiteY14" fmla="*/ 97655 h 516840"/>
              <a:gd name="connsiteX15" fmla="*/ 444004 w 1304042"/>
              <a:gd name="connsiteY15" fmla="*/ 43232 h 516840"/>
              <a:gd name="connsiteX16" fmla="*/ 777452 w 1304042"/>
              <a:gd name="connsiteY16"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081196 w 1256079"/>
              <a:gd name="connsiteY4" fmla="*/ 26441 h 516840"/>
              <a:gd name="connsiteX5" fmla="*/ 1192146 w 1256079"/>
              <a:gd name="connsiteY5" fmla="*/ 97299 h 516840"/>
              <a:gd name="connsiteX6" fmla="*/ 1242963 w 1256079"/>
              <a:gd name="connsiteY6" fmla="*/ 164308 h 516840"/>
              <a:gd name="connsiteX7" fmla="*/ 694024 w 1256079"/>
              <a:gd name="connsiteY7" fmla="*/ 351930 h 516840"/>
              <a:gd name="connsiteX8" fmla="*/ 556712 w 1256079"/>
              <a:gd name="connsiteY8" fmla="*/ 425935 h 516840"/>
              <a:gd name="connsiteX9" fmla="*/ 106729 w 1256079"/>
              <a:gd name="connsiteY9" fmla="*/ 457973 h 516840"/>
              <a:gd name="connsiteX10" fmla="*/ 13269 w 1256079"/>
              <a:gd name="connsiteY10" fmla="*/ 508663 h 516840"/>
              <a:gd name="connsiteX11" fmla="*/ 0 w 1256079"/>
              <a:gd name="connsiteY11" fmla="*/ 516840 h 516840"/>
              <a:gd name="connsiteX12" fmla="*/ 0 w 1256079"/>
              <a:gd name="connsiteY12" fmla="*/ 137107 h 516840"/>
              <a:gd name="connsiteX13" fmla="*/ 73006 w 1256079"/>
              <a:gd name="connsiteY13" fmla="*/ 97655 h 516840"/>
              <a:gd name="connsiteX14" fmla="*/ 444004 w 1256079"/>
              <a:gd name="connsiteY14" fmla="*/ 43232 h 516840"/>
              <a:gd name="connsiteX15" fmla="*/ 777452 w 1256079"/>
              <a:gd name="connsiteY15"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192146 w 1256079"/>
              <a:gd name="connsiteY4" fmla="*/ 97299 h 516840"/>
              <a:gd name="connsiteX5" fmla="*/ 1242963 w 1256079"/>
              <a:gd name="connsiteY5" fmla="*/ 164308 h 516840"/>
              <a:gd name="connsiteX6" fmla="*/ 694024 w 1256079"/>
              <a:gd name="connsiteY6" fmla="*/ 351930 h 516840"/>
              <a:gd name="connsiteX7" fmla="*/ 556712 w 1256079"/>
              <a:gd name="connsiteY7" fmla="*/ 425935 h 516840"/>
              <a:gd name="connsiteX8" fmla="*/ 106729 w 1256079"/>
              <a:gd name="connsiteY8" fmla="*/ 457973 h 516840"/>
              <a:gd name="connsiteX9" fmla="*/ 13269 w 1256079"/>
              <a:gd name="connsiteY9" fmla="*/ 508663 h 516840"/>
              <a:gd name="connsiteX10" fmla="*/ 0 w 1256079"/>
              <a:gd name="connsiteY10" fmla="*/ 516840 h 516840"/>
              <a:gd name="connsiteX11" fmla="*/ 0 w 1256079"/>
              <a:gd name="connsiteY11" fmla="*/ 137107 h 516840"/>
              <a:gd name="connsiteX12" fmla="*/ 73006 w 1256079"/>
              <a:gd name="connsiteY12" fmla="*/ 97655 h 516840"/>
              <a:gd name="connsiteX13" fmla="*/ 444004 w 1256079"/>
              <a:gd name="connsiteY13" fmla="*/ 43232 h 516840"/>
              <a:gd name="connsiteX14" fmla="*/ 777452 w 1256079"/>
              <a:gd name="connsiteY14" fmla="*/ 1500 h 516840"/>
              <a:gd name="connsiteX0" fmla="*/ 777452 w 1243337"/>
              <a:gd name="connsiteY0" fmla="*/ 1500 h 516840"/>
              <a:gd name="connsiteX1" fmla="*/ 723499 w 1243337"/>
              <a:gd name="connsiteY1" fmla="*/ 118893 h 516840"/>
              <a:gd name="connsiteX2" fmla="*/ 517886 w 1243337"/>
              <a:gd name="connsiteY2" fmla="*/ 162121 h 516840"/>
              <a:gd name="connsiteX3" fmla="*/ 775541 w 1243337"/>
              <a:gd name="connsiteY3" fmla="*/ 154071 h 516840"/>
              <a:gd name="connsiteX4" fmla="*/ 1242963 w 1243337"/>
              <a:gd name="connsiteY4" fmla="*/ 164308 h 516840"/>
              <a:gd name="connsiteX5" fmla="*/ 694024 w 1243337"/>
              <a:gd name="connsiteY5" fmla="*/ 351930 h 516840"/>
              <a:gd name="connsiteX6" fmla="*/ 556712 w 1243337"/>
              <a:gd name="connsiteY6" fmla="*/ 425935 h 516840"/>
              <a:gd name="connsiteX7" fmla="*/ 106729 w 1243337"/>
              <a:gd name="connsiteY7" fmla="*/ 457973 h 516840"/>
              <a:gd name="connsiteX8" fmla="*/ 13269 w 1243337"/>
              <a:gd name="connsiteY8" fmla="*/ 508663 h 516840"/>
              <a:gd name="connsiteX9" fmla="*/ 0 w 1243337"/>
              <a:gd name="connsiteY9" fmla="*/ 516840 h 516840"/>
              <a:gd name="connsiteX10" fmla="*/ 0 w 1243337"/>
              <a:gd name="connsiteY10" fmla="*/ 137107 h 516840"/>
              <a:gd name="connsiteX11" fmla="*/ 73006 w 1243337"/>
              <a:gd name="connsiteY11" fmla="*/ 97655 h 516840"/>
              <a:gd name="connsiteX12" fmla="*/ 444004 w 1243337"/>
              <a:gd name="connsiteY12" fmla="*/ 43232 h 516840"/>
              <a:gd name="connsiteX13" fmla="*/ 777452 w 1243337"/>
              <a:gd name="connsiteY13"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775541 w 802897"/>
              <a:gd name="connsiteY3" fmla="*/ 154071 h 516840"/>
              <a:gd name="connsiteX4" fmla="*/ 694024 w 802897"/>
              <a:gd name="connsiteY4" fmla="*/ 351930 h 516840"/>
              <a:gd name="connsiteX5" fmla="*/ 556712 w 802897"/>
              <a:gd name="connsiteY5" fmla="*/ 425935 h 516840"/>
              <a:gd name="connsiteX6" fmla="*/ 106729 w 802897"/>
              <a:gd name="connsiteY6" fmla="*/ 457973 h 516840"/>
              <a:gd name="connsiteX7" fmla="*/ 13269 w 802897"/>
              <a:gd name="connsiteY7" fmla="*/ 508663 h 516840"/>
              <a:gd name="connsiteX8" fmla="*/ 0 w 802897"/>
              <a:gd name="connsiteY8" fmla="*/ 516840 h 516840"/>
              <a:gd name="connsiteX9" fmla="*/ 0 w 802897"/>
              <a:gd name="connsiteY9" fmla="*/ 137107 h 516840"/>
              <a:gd name="connsiteX10" fmla="*/ 73006 w 802897"/>
              <a:gd name="connsiteY10" fmla="*/ 97655 h 516840"/>
              <a:gd name="connsiteX11" fmla="*/ 444004 w 802897"/>
              <a:gd name="connsiteY11" fmla="*/ 43232 h 516840"/>
              <a:gd name="connsiteX12" fmla="*/ 777452 w 802897"/>
              <a:gd name="connsiteY12"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694024 w 802897"/>
              <a:gd name="connsiteY3" fmla="*/ 351930 h 516840"/>
              <a:gd name="connsiteX4" fmla="*/ 556712 w 802897"/>
              <a:gd name="connsiteY4" fmla="*/ 425935 h 516840"/>
              <a:gd name="connsiteX5" fmla="*/ 106729 w 802897"/>
              <a:gd name="connsiteY5" fmla="*/ 457973 h 516840"/>
              <a:gd name="connsiteX6" fmla="*/ 13269 w 802897"/>
              <a:gd name="connsiteY6" fmla="*/ 508663 h 516840"/>
              <a:gd name="connsiteX7" fmla="*/ 0 w 802897"/>
              <a:gd name="connsiteY7" fmla="*/ 516840 h 516840"/>
              <a:gd name="connsiteX8" fmla="*/ 0 w 802897"/>
              <a:gd name="connsiteY8" fmla="*/ 137107 h 516840"/>
              <a:gd name="connsiteX9" fmla="*/ 73006 w 802897"/>
              <a:gd name="connsiteY9" fmla="*/ 97655 h 516840"/>
              <a:gd name="connsiteX10" fmla="*/ 444004 w 802897"/>
              <a:gd name="connsiteY10" fmla="*/ 43232 h 516840"/>
              <a:gd name="connsiteX11" fmla="*/ 777452 w 802897"/>
              <a:gd name="connsiteY11" fmla="*/ 1500 h 51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897" h="516840">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 name="Group 5">
            <a:extLst>
              <a:ext uri="{FF2B5EF4-FFF2-40B4-BE49-F238E27FC236}">
                <a16:creationId xmlns:a16="http://schemas.microsoft.com/office/drawing/2014/main" id="{50D90981-304F-BF05-7D08-359369D56F1A}"/>
              </a:ext>
            </a:extLst>
          </p:cNvPr>
          <p:cNvGrpSpPr/>
          <p:nvPr/>
        </p:nvGrpSpPr>
        <p:grpSpPr>
          <a:xfrm>
            <a:off x="7068299" y="1238635"/>
            <a:ext cx="646331" cy="646331"/>
            <a:chOff x="7068299" y="1238635"/>
            <a:chExt cx="646331" cy="646331"/>
          </a:xfrm>
        </p:grpSpPr>
        <p:sp>
          <p:nvSpPr>
            <p:cNvPr id="86" name="타원 4">
              <a:extLst>
                <a:ext uri="{FF2B5EF4-FFF2-40B4-BE49-F238E27FC236}">
                  <a16:creationId xmlns:a16="http://schemas.microsoft.com/office/drawing/2014/main" id="{F68B17A8-6852-6E96-1499-D8BC4DE601F8}"/>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4" name="Picture 6" descr="Firebase | Google's Mobile and Web App Development Platform">
              <a:extLst>
                <a:ext uri="{FF2B5EF4-FFF2-40B4-BE49-F238E27FC236}">
                  <a16:creationId xmlns:a16="http://schemas.microsoft.com/office/drawing/2014/main" id="{7DF54328-EB1B-AB48-3D3C-AD93369574BF}"/>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19" name="Group 18">
            <a:extLst>
              <a:ext uri="{FF2B5EF4-FFF2-40B4-BE49-F238E27FC236}">
                <a16:creationId xmlns:a16="http://schemas.microsoft.com/office/drawing/2014/main" id="{165DBD1B-C249-3146-32D7-59A77CCA9E4C}"/>
              </a:ext>
            </a:extLst>
          </p:cNvPr>
          <p:cNvGrpSpPr/>
          <p:nvPr/>
        </p:nvGrpSpPr>
        <p:grpSpPr>
          <a:xfrm>
            <a:off x="7211692" y="2054531"/>
            <a:ext cx="646331" cy="646331"/>
            <a:chOff x="7068299" y="1238635"/>
            <a:chExt cx="646331" cy="646331"/>
          </a:xfrm>
        </p:grpSpPr>
        <p:sp>
          <p:nvSpPr>
            <p:cNvPr id="20" name="타원 4">
              <a:extLst>
                <a:ext uri="{FF2B5EF4-FFF2-40B4-BE49-F238E27FC236}">
                  <a16:creationId xmlns:a16="http://schemas.microsoft.com/office/drawing/2014/main" id="{EC693A4B-7743-E562-0FF3-738F71D42E86}"/>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6" descr="Firebase | Google's Mobile and Web App Development Platform">
              <a:extLst>
                <a:ext uri="{FF2B5EF4-FFF2-40B4-BE49-F238E27FC236}">
                  <a16:creationId xmlns:a16="http://schemas.microsoft.com/office/drawing/2014/main" id="{507C3B4D-9C24-8298-49B7-57DE7DCF382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2" name="Group 21">
            <a:extLst>
              <a:ext uri="{FF2B5EF4-FFF2-40B4-BE49-F238E27FC236}">
                <a16:creationId xmlns:a16="http://schemas.microsoft.com/office/drawing/2014/main" id="{BFAB305C-75D7-F184-0316-14F56B177390}"/>
              </a:ext>
            </a:extLst>
          </p:cNvPr>
          <p:cNvGrpSpPr/>
          <p:nvPr/>
        </p:nvGrpSpPr>
        <p:grpSpPr>
          <a:xfrm>
            <a:off x="7858184" y="1473522"/>
            <a:ext cx="646331" cy="646331"/>
            <a:chOff x="7068299" y="1238635"/>
            <a:chExt cx="646331" cy="646331"/>
          </a:xfrm>
        </p:grpSpPr>
        <p:sp>
          <p:nvSpPr>
            <p:cNvPr id="23" name="타원 4">
              <a:extLst>
                <a:ext uri="{FF2B5EF4-FFF2-40B4-BE49-F238E27FC236}">
                  <a16:creationId xmlns:a16="http://schemas.microsoft.com/office/drawing/2014/main" id="{6B2550EC-4D1C-24BE-41DB-5642CAA9D99C}"/>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6" descr="Firebase | Google's Mobile and Web App Development Platform">
              <a:extLst>
                <a:ext uri="{FF2B5EF4-FFF2-40B4-BE49-F238E27FC236}">
                  <a16:creationId xmlns:a16="http://schemas.microsoft.com/office/drawing/2014/main" id="{38D6ADB9-CD51-8B80-B0C8-6956415F69E3}"/>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grpSp>
        <p:nvGrpSpPr>
          <p:cNvPr id="25" name="Group 24">
            <a:extLst>
              <a:ext uri="{FF2B5EF4-FFF2-40B4-BE49-F238E27FC236}">
                <a16:creationId xmlns:a16="http://schemas.microsoft.com/office/drawing/2014/main" id="{79B0DC7F-2C78-7E04-C1EB-96FFA868C90F}"/>
              </a:ext>
            </a:extLst>
          </p:cNvPr>
          <p:cNvGrpSpPr/>
          <p:nvPr/>
        </p:nvGrpSpPr>
        <p:grpSpPr>
          <a:xfrm>
            <a:off x="8108143" y="2249370"/>
            <a:ext cx="646331" cy="646331"/>
            <a:chOff x="7068299" y="1238635"/>
            <a:chExt cx="646331" cy="646331"/>
          </a:xfrm>
        </p:grpSpPr>
        <p:sp>
          <p:nvSpPr>
            <p:cNvPr id="26" name="타원 4">
              <a:extLst>
                <a:ext uri="{FF2B5EF4-FFF2-40B4-BE49-F238E27FC236}">
                  <a16:creationId xmlns:a16="http://schemas.microsoft.com/office/drawing/2014/main" id="{787F6CDC-3903-1A8D-9BF0-E182F631C0AB}"/>
                </a:ext>
              </a:extLst>
            </p:cNvPr>
            <p:cNvSpPr/>
            <p:nvPr/>
          </p:nvSpPr>
          <p:spPr>
            <a:xfrm rot="19800000">
              <a:off x="7068299" y="1238635"/>
              <a:ext cx="646331" cy="646331"/>
            </a:xfrm>
            <a:prstGeom prst="ellipse">
              <a:avLst/>
            </a:prstGeom>
            <a:solidFill>
              <a:srgbClr val="F79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7" name="Picture 6" descr="Firebase | Google's Mobile and Web App Development Platform">
              <a:extLst>
                <a:ext uri="{FF2B5EF4-FFF2-40B4-BE49-F238E27FC236}">
                  <a16:creationId xmlns:a16="http://schemas.microsoft.com/office/drawing/2014/main" id="{8540A863-659B-8E45-E9F3-F4F5055897B6}"/>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155052" y="1325388"/>
              <a:ext cx="472825" cy="472825"/>
            </a:xfrm>
            <a:prstGeom prst="rect">
              <a:avLst/>
            </a:prstGeom>
            <a:noFill/>
          </p:spPr>
        </p:pic>
      </p:grpSp>
    </p:spTree>
    <p:extLst>
      <p:ext uri="{BB962C8B-B14F-4D97-AF65-F5344CB8AC3E}">
        <p14:creationId xmlns:p14="http://schemas.microsoft.com/office/powerpoint/2010/main" val="22546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5A0F4-0970-5ADB-364E-62A0DF816AFA}"/>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407A9F7-9E83-7B71-3B36-9628BC2C5B1B}"/>
              </a:ext>
            </a:extLst>
          </p:cNvPr>
          <p:cNvSpPr txBox="1"/>
          <p:nvPr/>
        </p:nvSpPr>
        <p:spPr>
          <a:xfrm>
            <a:off x="4823013" y="233082"/>
            <a:ext cx="7091082" cy="1631216"/>
          </a:xfrm>
          <a:prstGeom prst="rect">
            <a:avLst/>
          </a:prstGeom>
          <a:noFill/>
        </p:spPr>
        <p:txBody>
          <a:bodyPr wrap="square">
            <a:spAutoFit/>
          </a:bodyPr>
          <a:lstStyle/>
          <a:p>
            <a:pPr algn="just">
              <a:spcBef>
                <a:spcPts val="600"/>
              </a:spcBef>
              <a:spcAft>
                <a:spcPts val="600"/>
              </a:spcAft>
              <a:buNone/>
            </a:pPr>
            <a:r>
              <a:rPr lang="en-US" sz="1800" b="1" dirty="0" err="1">
                <a:solidFill>
                  <a:schemeClr val="bg1"/>
                </a:solidFill>
                <a:effectLst/>
                <a:latin typeface="+mj-lt"/>
                <a:ea typeface="Times New Roman" panose="02020603050405020304" pitchFamily="18" charset="0"/>
              </a:rPr>
              <a:t>Để</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bắt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đầu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sử</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dụng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Firestore</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trước</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tiên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cần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tạo</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một</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dự</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án</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trên</a:t>
            </a:r>
            <a:r>
              <a:rPr lang="en-US" sz="1800" b="1" dirty="0">
                <a:solidFill>
                  <a:schemeClr val="bg1"/>
                </a:solidFill>
                <a:effectLst/>
                <a:latin typeface="+mj-lt"/>
                <a:ea typeface="Times New Roman" panose="02020603050405020304" pitchFamily="18" charset="0"/>
              </a:rPr>
              <a:t> Firebase Console.</a:t>
            </a:r>
          </a:p>
          <a:p>
            <a:pPr>
              <a:spcBef>
                <a:spcPts val="600"/>
              </a:spcBef>
              <a:spcAft>
                <a:spcPts val="600"/>
              </a:spcAft>
            </a:pPr>
            <a:r>
              <a:rPr lang="en-US" sz="1800" b="1" dirty="0">
                <a:solidFill>
                  <a:schemeClr val="bg1"/>
                </a:solidFill>
                <a:effectLst/>
                <a:latin typeface="+mj-lt"/>
                <a:ea typeface="Times New Roman" panose="02020603050405020304" pitchFamily="18" charset="0"/>
              </a:rPr>
              <a:t>Bước 1: </a:t>
            </a:r>
            <a:r>
              <a:rPr lang="en-US" sz="1800" b="1" dirty="0" err="1">
                <a:solidFill>
                  <a:schemeClr val="bg1"/>
                </a:solidFill>
                <a:effectLst/>
                <a:latin typeface="+mj-lt"/>
                <a:ea typeface="Times New Roman" panose="02020603050405020304" pitchFamily="18" charset="0"/>
              </a:rPr>
              <a:t>Truy</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cập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trang</a:t>
            </a:r>
            <a:r>
              <a:rPr lang="en-US" sz="1800" b="1" dirty="0">
                <a:solidFill>
                  <a:schemeClr val="bg1"/>
                </a:solidFill>
                <a:effectLst/>
                <a:latin typeface="+mj-lt"/>
                <a:ea typeface="Times New Roman" panose="02020603050405020304" pitchFamily="18" charset="0"/>
              </a:rPr>
              <a:t> web Firebase Console </a:t>
            </a:r>
            <a:r>
              <a:rPr lang="en-US" sz="1800" b="1" dirty="0" err="1">
                <a:solidFill>
                  <a:schemeClr val="bg1"/>
                </a:solidFill>
                <a:effectLst/>
                <a:latin typeface="+mj-lt"/>
                <a:ea typeface="Times New Roman" panose="02020603050405020304" pitchFamily="18" charset="0"/>
              </a:rPr>
              <a:t>tại</a:t>
            </a:r>
            <a:r>
              <a:rPr lang="en-US" sz="1800" b="1" dirty="0">
                <a:solidFill>
                  <a:schemeClr val="bg1"/>
                </a:solidFill>
                <a:effectLst/>
                <a:latin typeface="+mj-lt"/>
                <a:ea typeface="Times New Roman" panose="02020603050405020304" pitchFamily="18" charset="0"/>
              </a:rPr>
              <a:t> </a:t>
            </a:r>
            <a:r>
              <a:rPr lang="en-US" sz="1800" b="1" u="sng" dirty="0">
                <a:solidFill>
                  <a:schemeClr val="accent6">
                    <a:lumMod val="75000"/>
                  </a:schemeClr>
                </a:solidFill>
                <a:effectLst/>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https://console.firebase.google.com/</a:t>
            </a:r>
            <a:r>
              <a:rPr lang="en-US" sz="1800" b="1" dirty="0">
                <a:solidFill>
                  <a:schemeClr val="accent6">
                    <a:lumMod val="75000"/>
                  </a:schemeClr>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và</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đăng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nhập</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bằng</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tài</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khoản</a:t>
            </a:r>
            <a:r>
              <a:rPr lang="en-US" sz="1800" b="1" dirty="0">
                <a:solidFill>
                  <a:schemeClr val="bg1"/>
                </a:solidFill>
                <a:effectLst/>
                <a:latin typeface="+mj-lt"/>
                <a:ea typeface="Times New Roman" panose="02020603050405020304" pitchFamily="18" charset="0"/>
              </a:rPr>
              <a:t> Google, </a:t>
            </a:r>
            <a:r>
              <a:rPr lang="en-US" sz="1800" b="1" dirty="0" err="1">
                <a:solidFill>
                  <a:schemeClr val="bg1"/>
                </a:solidFill>
                <a:effectLst/>
                <a:latin typeface="+mj-lt"/>
                <a:ea typeface="Times New Roman" panose="02020603050405020304" pitchFamily="18" charset="0"/>
              </a:rPr>
              <a:t>sau</a:t>
            </a:r>
            <a:r>
              <a:rPr lang="en-US" sz="1800" b="1" dirty="0">
                <a:solidFill>
                  <a:schemeClr val="bg1"/>
                </a:solidFill>
                <a:effectLst/>
                <a:latin typeface="+mj-lt"/>
                <a:ea typeface="Times New Roman" panose="02020603050405020304" pitchFamily="18" charset="0"/>
              </a:rPr>
              <a:t> </a:t>
            </a:r>
            <a:r>
              <a:rPr lang="en-US" sz="1800" b="1" dirty="0" err="1">
                <a:solidFill>
                  <a:schemeClr val="bg1"/>
                </a:solidFill>
                <a:effectLst/>
                <a:latin typeface="+mj-lt"/>
                <a:ea typeface="Times New Roman" panose="02020603050405020304" pitchFamily="18" charset="0"/>
              </a:rPr>
              <a:t>đó</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tạo</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dự</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án</a:t>
            </a:r>
            <a:r>
              <a:rPr lang="en-US" b="1" dirty="0">
                <a:solidFill>
                  <a:schemeClr val="bg1"/>
                </a:solidFill>
                <a:latin typeface="+mj-lt"/>
                <a:ea typeface="Times New Roman" panose="02020603050405020304" pitchFamily="18" charset="0"/>
              </a:rPr>
              <a:t> </a:t>
            </a:r>
            <a:r>
              <a:rPr lang="en-US" b="1" dirty="0" err="1">
                <a:solidFill>
                  <a:schemeClr val="bg1"/>
                </a:solidFill>
                <a:latin typeface="+mj-lt"/>
                <a:ea typeface="Times New Roman" panose="02020603050405020304" pitchFamily="18" charset="0"/>
              </a:rPr>
              <a:t>mới</a:t>
            </a:r>
            <a:r>
              <a:rPr lang="en-US" b="1" dirty="0">
                <a:solidFill>
                  <a:schemeClr val="bg1"/>
                </a:solidFill>
                <a:latin typeface="+mj-lt"/>
                <a:ea typeface="Times New Roman" panose="02020603050405020304" pitchFamily="18" charset="0"/>
              </a:rPr>
              <a:t>.</a:t>
            </a:r>
            <a:endParaRPr lang="en-US" b="1" dirty="0">
              <a:solidFill>
                <a:schemeClr val="bg1"/>
              </a:solidFill>
            </a:endParaRPr>
          </a:p>
        </p:txBody>
      </p:sp>
    </p:spTree>
    <p:extLst>
      <p:ext uri="{BB962C8B-B14F-4D97-AF65-F5344CB8AC3E}">
        <p14:creationId xmlns:p14="http://schemas.microsoft.com/office/powerpoint/2010/main" val="67461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D5179-834F-701D-1BC5-10857591784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91BC409-15EB-3359-021F-62E5E0786F5D}"/>
              </a:ext>
            </a:extLst>
          </p:cNvPr>
          <p:cNvPicPr>
            <a:picLocks noChangeAspect="1"/>
          </p:cNvPicPr>
          <p:nvPr/>
        </p:nvPicPr>
        <p:blipFill rotWithShape="1">
          <a:blip r:embed="rId2"/>
          <a:srcRect l="6713" r="6713"/>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B3CE495-7121-B6E5-E7AA-1C3C17E212F7}"/>
              </a:ext>
            </a:extLst>
          </p:cNvPr>
          <p:cNvSpPr txBox="1"/>
          <p:nvPr/>
        </p:nvSpPr>
        <p:spPr>
          <a:xfrm>
            <a:off x="2814919" y="582707"/>
            <a:ext cx="5656728" cy="707886"/>
          </a:xfrm>
          <a:prstGeom prst="rect">
            <a:avLst/>
          </a:prstGeom>
          <a:noFill/>
        </p:spPr>
        <p:txBody>
          <a:bodyPr wrap="square">
            <a:spAutoFit/>
          </a:bodyPr>
          <a:lstStyle/>
          <a:p>
            <a:pPr algn="just">
              <a:spcBef>
                <a:spcPts val="600"/>
              </a:spcBef>
              <a:spcAft>
                <a:spcPts val="600"/>
              </a:spcAft>
              <a:buNone/>
            </a:pPr>
            <a:r>
              <a:rPr lang="vi-VN" sz="2000" b="1" dirty="0">
                <a:solidFill>
                  <a:schemeClr val="bg1"/>
                </a:solidFill>
                <a:latin typeface="+mj-lt"/>
                <a:ea typeface="Times New Roman" panose="02020603050405020304" pitchFamily="18" charset="0"/>
              </a:rPr>
              <a:t>Bước 2: Nhập tên cho dự án (ví dụ: </a:t>
            </a:r>
            <a:r>
              <a:rPr lang="vi-VN" sz="2000" b="1" i="1" dirty="0">
                <a:solidFill>
                  <a:schemeClr val="bg1"/>
                </a:solidFill>
                <a:latin typeface="+mj-lt"/>
                <a:ea typeface="Times New Roman" panose="02020603050405020304" pitchFamily="18" charset="0"/>
              </a:rPr>
              <a:t>smurf-chat-app</a:t>
            </a:r>
            <a:r>
              <a:rPr lang="vi-VN" sz="2000" b="1" dirty="0">
                <a:solidFill>
                  <a:schemeClr val="bg1"/>
                </a:solidFill>
                <a:latin typeface="+mj-lt"/>
                <a:ea typeface="Times New Roman" panose="02020603050405020304" pitchFamily="18" charset="0"/>
              </a:rPr>
              <a:t>) và chấp nhận các điều khoản.</a:t>
            </a:r>
            <a:endParaRPr lang="en-US" sz="2000" b="1" dirty="0">
              <a:solidFill>
                <a:schemeClr val="bg1"/>
              </a:solidFill>
            </a:endParaRPr>
          </a:p>
        </p:txBody>
      </p:sp>
    </p:spTree>
    <p:extLst>
      <p:ext uri="{BB962C8B-B14F-4D97-AF65-F5344CB8AC3E}">
        <p14:creationId xmlns:p14="http://schemas.microsoft.com/office/powerpoint/2010/main" val="66964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ver and End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bitcoin-color-01">
      <a:dk1>
        <a:srgbClr val="303030"/>
      </a:dk1>
      <a:lt1>
        <a:sysClr val="window" lastClr="FFFFFF"/>
      </a:lt1>
      <a:dk2>
        <a:srgbClr val="303030"/>
      </a:dk2>
      <a:lt2>
        <a:srgbClr val="FFFFFF"/>
      </a:lt2>
      <a:accent1>
        <a:srgbClr val="303030"/>
      </a:accent1>
      <a:accent2>
        <a:srgbClr val="FE9900"/>
      </a:accent2>
      <a:accent3>
        <a:srgbClr val="A5A5A5"/>
      </a:accent3>
      <a:accent4>
        <a:srgbClr val="FFC000"/>
      </a:accent4>
      <a:accent5>
        <a:srgbClr val="4472C4"/>
      </a:accent5>
      <a:accent6>
        <a:srgbClr val="70AD47"/>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4006</TotalTime>
  <Words>2297</Words>
  <Application>Microsoft Office PowerPoint</Application>
  <PresentationFormat>Widescreen</PresentationFormat>
  <Paragraphs>196</Paragraphs>
  <Slides>35</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Calibri</vt:lpstr>
      <vt:lpstr>FZShuTi</vt:lpstr>
      <vt:lpstr>Segoe UI Symbol</vt:lpstr>
      <vt:lpstr>Segoe WPC</vt:lpstr>
      <vt:lpstr>SF Mono</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Trần Công Minh</cp:lastModifiedBy>
  <cp:revision>283</cp:revision>
  <dcterms:created xsi:type="dcterms:W3CDTF">2018-04-24T17:14:44Z</dcterms:created>
  <dcterms:modified xsi:type="dcterms:W3CDTF">2025-10-11T08:45:19Z</dcterms:modified>
</cp:coreProperties>
</file>